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319" r:id="rId3"/>
    <p:sldId id="306" r:id="rId4"/>
    <p:sldId id="308" r:id="rId5"/>
    <p:sldId id="316" r:id="rId6"/>
    <p:sldId id="317" r:id="rId7"/>
    <p:sldId id="309" r:id="rId8"/>
    <p:sldId id="310" r:id="rId9"/>
    <p:sldId id="311" r:id="rId10"/>
    <p:sldId id="312" r:id="rId11"/>
    <p:sldId id="313" r:id="rId12"/>
    <p:sldId id="314" r:id="rId13"/>
    <p:sldId id="31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C09F2-882B-450E-8E0A-1329B022223D}" type="datetimeFigureOut">
              <a:rPr lang="pl-PL" smtClean="0"/>
              <a:t>19.05.2023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4144-1D69-42D4-8833-7A3D4C60DB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83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2" name="Google Shape;2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pl-P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980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083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807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798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038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67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2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1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Slajd tytułow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4" name="Google Shape;24;p10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Google Shape;25;p10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Google Shape;26;p10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Google Shape;27;p10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8" name="Google Shape;28;p10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9" name="Google Shape;29;p10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30" name="Google Shape;30;p10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059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Dwa elementy zawartośc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8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Nagłówek sekcji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3116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Porównani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550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ylko tytu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66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Pust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01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Zawartość z podpise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49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Obraz z podpise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60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panoramiczny z podpisem">
  <p:cSld name="Obraz panoramiczny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253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odpis">
  <p:cSld name="Tytuł i podpi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462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tat z podpisem">
  <p:cSld name="Cytat z podpise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287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">
  <p:cSld name="Karta nazw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96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8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a nazwy cytatu">
  <p:cSld name="Karta nazwy cytatu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pl-PL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199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wda lub fałsz">
  <p:cSld name="Prawda lub fałsz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799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Tytuł i tekst pionow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811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Tytuł pionowy i tek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70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3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9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6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8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9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9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9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9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6" name="Google Shape;16;p9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106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"/>
          <p:cNvSpPr txBox="1">
            <a:spLocks noGrp="1"/>
          </p:cNvSpPr>
          <p:nvPr>
            <p:ph type="ctrTitle"/>
          </p:nvPr>
        </p:nvSpPr>
        <p:spPr>
          <a:xfrm>
            <a:off x="2210765" y="717630"/>
            <a:ext cx="9292258" cy="238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</a:pPr>
            <a:r>
              <a:rPr lang="pl-PL" b="1">
                <a:solidFill>
                  <a:schemeClr val="accent1"/>
                </a:solidFill>
              </a:rPr>
              <a:t>CZWARTKOWE WIECZORY </a:t>
            </a:r>
            <a:br>
              <a:rPr lang="pl-PL" b="1">
                <a:solidFill>
                  <a:schemeClr val="accent1"/>
                </a:solidFill>
              </a:rPr>
            </a:br>
            <a:r>
              <a:rPr lang="pl-PL" b="1">
                <a:solidFill>
                  <a:schemeClr val="accent1"/>
                </a:solidFill>
              </a:rPr>
              <a:t>Z BIBLIĄ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275" name="Google Shape;275;p1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6" cy="245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20"/>
              <a:buNone/>
            </a:pPr>
            <a:r>
              <a:rPr lang="pl-PL" sz="3600" b="1" dirty="0">
                <a:solidFill>
                  <a:srgbClr val="313435"/>
                </a:solidFill>
              </a:rPr>
              <a:t>EWANGELIA WEDŁUG ŚW. JANA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SzPts val="5220"/>
              <a:buNone/>
            </a:pPr>
            <a:endParaRPr sz="3600" b="1" dirty="0">
              <a:solidFill>
                <a:srgbClr val="313435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5800"/>
              <a:buNone/>
            </a:pPr>
            <a:r>
              <a:rPr lang="pl-PL" sz="4000" b="1" dirty="0">
                <a:solidFill>
                  <a:srgbClr val="313435"/>
                </a:solidFill>
              </a:rPr>
              <a:t>konferencja 15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SzPts val="6235"/>
              <a:buNone/>
            </a:pPr>
            <a:endParaRPr sz="4300" b="1" dirty="0">
              <a:solidFill>
                <a:srgbClr val="31343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JEZUS A JAN CHRZCICIEL (J 3,22-36)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0" y="1932973"/>
            <a:ext cx="10018713" cy="38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0070C0"/>
                </a:solidFill>
              </a:rPr>
              <a:t>Kto przychodzi z wysoka, panuje nad wszystkimi, a kto z ziemi pochodzi, należy do ziemi i po ziemsku przemawia. Kto z nieba pochodzi, Ten jest ponad wszystkim.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Świadczy On o tym, co widział i słyszał, a świadectwa Jego nikt nie przyjmuje.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Kto przyjął Jego świadectwo, wyraźnie potwierdził, że Bóg jest prawdomówny.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Ten bowiem, kogo Bóg posłał, mówi słowa Boże: a z niezmierzonej obfitości udziela mu Ducha.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Ojciec miłuje Syna i wszystko oddał w Jego ręce.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Kto wierzy w Syna, ma życie wieczne; kto zaś nie wierzy Synowi, nie ujrzy życia, lecz grozi mu gniew Boży (J 3,31-36)</a:t>
            </a:r>
          </a:p>
        </p:txBody>
      </p:sp>
    </p:spTree>
    <p:extLst>
      <p:ext uri="{BB962C8B-B14F-4D97-AF65-F5344CB8AC3E}">
        <p14:creationId xmlns:p14="http://schemas.microsoft.com/office/powerpoint/2010/main" val="177413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19851"/>
          </a:xfrm>
        </p:spPr>
        <p:txBody>
          <a:bodyPr/>
          <a:lstStyle/>
          <a:p>
            <a:r>
              <a:rPr lang="pl-PL" b="1"/>
              <a:t>JEZUS A JAN CHRZCICIEL (J 3,22-36)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4857" y="2047754"/>
            <a:ext cx="8968167" cy="412444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Duch Święty otwiera nasze usta:</a:t>
            </a:r>
          </a:p>
          <a:p>
            <a:pPr marL="457200" indent="-457200">
              <a:buAutoNum type="arabicPeriod"/>
            </a:pPr>
            <a:r>
              <a:rPr lang="pl-PL" dirty="0"/>
              <a:t>Maryja i Magnificat</a:t>
            </a:r>
          </a:p>
          <a:p>
            <a:pPr marL="457200" indent="-457200">
              <a:buAutoNum type="arabicPeriod"/>
            </a:pPr>
            <a:r>
              <a:rPr lang="pl-PL" dirty="0"/>
              <a:t>Starzec Symeon</a:t>
            </a:r>
          </a:p>
          <a:p>
            <a:pPr marL="457200" indent="-457200">
              <a:buAutoNum type="arabicPeriod"/>
            </a:pPr>
            <a:r>
              <a:rPr lang="pl-PL" dirty="0"/>
              <a:t>Prorokini Anna</a:t>
            </a:r>
          </a:p>
          <a:p>
            <a:pPr marL="457200" indent="-457200">
              <a:buAutoNum type="arabicPeriod"/>
            </a:pPr>
            <a:r>
              <a:rPr lang="pl-PL" dirty="0"/>
              <a:t>Pięćdziesiątnica</a:t>
            </a:r>
          </a:p>
          <a:p>
            <a:pPr marL="457200" indent="-457200">
              <a:buAutoNum type="arabicPeriod"/>
            </a:pPr>
            <a:r>
              <a:rPr lang="pl-PL" dirty="0"/>
              <a:t>Dom Korneliusza</a:t>
            </a:r>
          </a:p>
          <a:p>
            <a:pPr marL="457200" indent="-457200">
              <a:buAutoNum type="arabicPeriod"/>
            </a:pPr>
            <a:r>
              <a:rPr lang="pl-PL" dirty="0"/>
              <a:t>Paweł w Efezie</a:t>
            </a:r>
          </a:p>
          <a:p>
            <a:pPr marL="457200" indent="-457200">
              <a:buAutoNum type="arabicPeriod"/>
            </a:pPr>
            <a:r>
              <a:rPr lang="pl-PL" dirty="0"/>
              <a:t>Duch wieje, kędy chce</a:t>
            </a:r>
          </a:p>
        </p:txBody>
      </p:sp>
    </p:spTree>
    <p:extLst>
      <p:ext uri="{BB962C8B-B14F-4D97-AF65-F5344CB8AC3E}">
        <p14:creationId xmlns:p14="http://schemas.microsoft.com/office/powerpoint/2010/main" val="12401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3" y="508518"/>
            <a:ext cx="10018713" cy="784185"/>
          </a:xfrm>
        </p:spPr>
        <p:txBody>
          <a:bodyPr/>
          <a:lstStyle/>
          <a:p>
            <a:r>
              <a:rPr lang="pl-PL" b="1"/>
              <a:t>JEZUS A JAN CHRZCICIEL (J 3,22-36)</a:t>
            </a:r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DFE097E-0F87-2744-B520-E5422A22A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862" y="1950098"/>
            <a:ext cx="8384656" cy="46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14737"/>
          </a:xfrm>
        </p:spPr>
        <p:txBody>
          <a:bodyPr/>
          <a:lstStyle/>
          <a:p>
            <a:r>
              <a:rPr lang="pl-PL" b="1"/>
              <a:t>JEZUS A JAN CHRZCICIEL (J 3,22-36)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84312" y="1551009"/>
            <a:ext cx="4895055" cy="4240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>
                <a:solidFill>
                  <a:srgbClr val="0070C0"/>
                </a:solidFill>
              </a:rPr>
              <a:t>Potem Jezus i uczniowie Jego udali się do ziemi judzkiej. Tam z nimi przebywał i udzielał chrztu</a:t>
            </a:r>
            <a:r>
              <a:rPr lang="pl-PL" sz="2400" b="1" baseline="30000">
                <a:solidFill>
                  <a:srgbClr val="0070C0"/>
                </a:solidFill>
              </a:rPr>
              <a:t>.</a:t>
            </a:r>
            <a:r>
              <a:rPr lang="pl-PL" sz="2400" b="1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pl-PL" sz="2400">
                <a:solidFill>
                  <a:srgbClr val="0070C0"/>
                </a:solidFill>
              </a:rPr>
              <a:t>Także i Jan był w </a:t>
            </a:r>
            <a:r>
              <a:rPr lang="pl-PL" sz="2400" err="1">
                <a:solidFill>
                  <a:srgbClr val="0070C0"/>
                </a:solidFill>
              </a:rPr>
              <a:t>Ainon</a:t>
            </a:r>
            <a:r>
              <a:rPr lang="pl-PL" sz="2400">
                <a:solidFill>
                  <a:srgbClr val="0070C0"/>
                </a:solidFill>
              </a:rPr>
              <a:t>, w pobliżu </a:t>
            </a:r>
            <a:r>
              <a:rPr lang="pl-PL" sz="2400" err="1">
                <a:solidFill>
                  <a:srgbClr val="0070C0"/>
                </a:solidFill>
              </a:rPr>
              <a:t>Salim</a:t>
            </a:r>
            <a:r>
              <a:rPr lang="pl-PL" sz="2400">
                <a:solidFill>
                  <a:srgbClr val="0070C0"/>
                </a:solidFill>
              </a:rPr>
              <a:t>, udzielając chrztu, ponieważ było tam wiele wody. I przychodzili [tam] ludzie i przyjmowali chrzest.</a:t>
            </a:r>
            <a:r>
              <a:rPr lang="pl-PL" sz="2400" b="1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</a:pPr>
            <a:r>
              <a:rPr lang="pl-PL" sz="2400">
                <a:solidFill>
                  <a:srgbClr val="0070C0"/>
                </a:solidFill>
              </a:rPr>
              <a:t>Nie wtrącono bowiem jeszcze Jana do więzienia (J 3,22-24)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07967" y="1551009"/>
            <a:ext cx="4895056" cy="4240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/>
              <a:t>1. Jezus udziela chrztu przebaczenia</a:t>
            </a:r>
          </a:p>
          <a:p>
            <a:pPr marL="0" indent="0">
              <a:buNone/>
            </a:pPr>
            <a:r>
              <a:rPr lang="pl-PL" sz="2800"/>
              <a:t>2. Jan udziela chrztu nawrócenia</a:t>
            </a:r>
          </a:p>
          <a:p>
            <a:pPr marL="0" indent="0">
              <a:buNone/>
            </a:pPr>
            <a:r>
              <a:rPr lang="pl-PL" sz="2800"/>
              <a:t>3. </a:t>
            </a:r>
            <a:r>
              <a:rPr lang="pl-PL" sz="2800" err="1"/>
              <a:t>Ainon</a:t>
            </a:r>
            <a:r>
              <a:rPr lang="pl-PL" sz="2800"/>
              <a:t> i </a:t>
            </a:r>
            <a:r>
              <a:rPr lang="pl-PL" sz="2800" err="1"/>
              <a:t>Salim</a:t>
            </a:r>
            <a:r>
              <a:rPr lang="pl-PL" sz="2800"/>
              <a:t> </a:t>
            </a:r>
            <a:r>
              <a:rPr lang="mr-IN" sz="2800"/>
              <a:t>–</a:t>
            </a:r>
            <a:r>
              <a:rPr lang="pl-PL" sz="2800"/>
              <a:t> źródło pokoju</a:t>
            </a:r>
          </a:p>
          <a:p>
            <a:pPr marL="0" indent="0">
              <a:buNone/>
            </a:pPr>
            <a:r>
              <a:rPr lang="pl-PL" sz="2800"/>
              <a:t>4. Ostatnia wzmianka o Janie Chrzcicielu</a:t>
            </a:r>
          </a:p>
        </p:txBody>
      </p:sp>
    </p:spTree>
    <p:extLst>
      <p:ext uri="{BB962C8B-B14F-4D97-AF65-F5344CB8AC3E}">
        <p14:creationId xmlns:p14="http://schemas.microsoft.com/office/powerpoint/2010/main" val="50001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14737"/>
          </a:xfrm>
        </p:spPr>
        <p:txBody>
          <a:bodyPr/>
          <a:lstStyle/>
          <a:p>
            <a:r>
              <a:rPr lang="pl-PL" b="1"/>
              <a:t>JEZUS A JAN CHRZCICIEL (J 3,22-36)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1551009"/>
            <a:ext cx="4894262" cy="4240191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1551008"/>
            <a:ext cx="4895850" cy="4240191"/>
          </a:xfrm>
        </p:spPr>
      </p:pic>
    </p:spTree>
    <p:extLst>
      <p:ext uri="{BB962C8B-B14F-4D97-AF65-F5344CB8AC3E}">
        <p14:creationId xmlns:p14="http://schemas.microsoft.com/office/powerpoint/2010/main" val="39153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2058"/>
          </a:xfrm>
        </p:spPr>
        <p:txBody>
          <a:bodyPr/>
          <a:lstStyle/>
          <a:p>
            <a:r>
              <a:rPr lang="pl-PL" b="1" dirty="0"/>
              <a:t>JEZUS A JAN CHRZCICIEL (J 3,22-36)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4310" y="1527859"/>
            <a:ext cx="10018713" cy="4537275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0070C0"/>
                </a:solidFill>
              </a:rPr>
              <a:t>„Niektórzy Żydzi utrzymują, że ruinę oddziałów Heroda należałoby przypisać karze boskiej, jako sprawiedliwą zemstę za śmierć, którą zgotował [Herod] Janowi zwanemu Chrzcicielem” (</a:t>
            </a:r>
            <a:r>
              <a:rPr lang="pl-PL" sz="3200" i="1" dirty="0" err="1">
                <a:solidFill>
                  <a:srgbClr val="0070C0"/>
                </a:solidFill>
              </a:rPr>
              <a:t>Antiquitates</a:t>
            </a:r>
            <a:r>
              <a:rPr lang="pl-PL" sz="3200" i="1" dirty="0">
                <a:solidFill>
                  <a:srgbClr val="0070C0"/>
                </a:solidFill>
              </a:rPr>
              <a:t> </a:t>
            </a:r>
            <a:r>
              <a:rPr lang="pl-PL" sz="3200" i="1" dirty="0" err="1">
                <a:solidFill>
                  <a:srgbClr val="0070C0"/>
                </a:solidFill>
              </a:rPr>
              <a:t>judaicae</a:t>
            </a:r>
            <a:r>
              <a:rPr lang="pl-PL" sz="3200" i="1" dirty="0">
                <a:solidFill>
                  <a:srgbClr val="0070C0"/>
                </a:solidFill>
              </a:rPr>
              <a:t> </a:t>
            </a:r>
            <a:r>
              <a:rPr lang="pl-PL" sz="3200" dirty="0">
                <a:solidFill>
                  <a:srgbClr val="0070C0"/>
                </a:solidFill>
              </a:rPr>
              <a:t>18,7,2)</a:t>
            </a:r>
          </a:p>
          <a:p>
            <a:r>
              <a:rPr lang="pl-PL" sz="3200" i="1" dirty="0">
                <a:solidFill>
                  <a:srgbClr val="0070C0"/>
                </a:solidFill>
              </a:rPr>
              <a:t>Vita </a:t>
            </a:r>
            <a:r>
              <a:rPr lang="pl-PL" sz="3200" i="1" dirty="0" err="1">
                <a:solidFill>
                  <a:srgbClr val="0070C0"/>
                </a:solidFill>
              </a:rPr>
              <a:t>Johannis</a:t>
            </a:r>
            <a:r>
              <a:rPr lang="pl-PL" sz="3200" i="1" dirty="0">
                <a:solidFill>
                  <a:srgbClr val="0070C0"/>
                </a:solidFill>
              </a:rPr>
              <a:t> </a:t>
            </a:r>
            <a:r>
              <a:rPr lang="pl-PL" sz="3200" i="1" dirty="0" err="1">
                <a:solidFill>
                  <a:srgbClr val="0070C0"/>
                </a:solidFill>
              </a:rPr>
              <a:t>Baptistae</a:t>
            </a:r>
            <a:r>
              <a:rPr lang="pl-PL" sz="3200" i="1" dirty="0">
                <a:solidFill>
                  <a:srgbClr val="0070C0"/>
                </a:solidFill>
              </a:rPr>
              <a:t> </a:t>
            </a:r>
            <a:r>
              <a:rPr lang="pl-PL" sz="3200" dirty="0">
                <a:solidFill>
                  <a:srgbClr val="0070C0"/>
                </a:solidFill>
              </a:rPr>
              <a:t>(IV/V w.) </a:t>
            </a:r>
            <a:r>
              <a:rPr lang="mr-IN" sz="3200" dirty="0">
                <a:solidFill>
                  <a:srgbClr val="0070C0"/>
                </a:solidFill>
              </a:rPr>
              <a:t>–</a:t>
            </a:r>
            <a:r>
              <a:rPr lang="pl-PL" sz="3200" dirty="0">
                <a:solidFill>
                  <a:srgbClr val="0070C0"/>
                </a:solidFill>
              </a:rPr>
              <a:t>apokryf przypisywany </a:t>
            </a:r>
            <a:r>
              <a:rPr lang="pl-PL" sz="3200" dirty="0" err="1">
                <a:solidFill>
                  <a:srgbClr val="0070C0"/>
                </a:solidFill>
              </a:rPr>
              <a:t>Serapionowi</a:t>
            </a:r>
            <a:r>
              <a:rPr lang="pl-PL" sz="3200" dirty="0">
                <a:solidFill>
                  <a:srgbClr val="0070C0"/>
                </a:solidFill>
              </a:rPr>
              <a:t>, biskupowi diecezji egipskiej</a:t>
            </a:r>
          </a:p>
        </p:txBody>
      </p:sp>
    </p:spTree>
    <p:extLst>
      <p:ext uri="{BB962C8B-B14F-4D97-AF65-F5344CB8AC3E}">
        <p14:creationId xmlns:p14="http://schemas.microsoft.com/office/powerpoint/2010/main" val="164214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2058"/>
          </a:xfrm>
        </p:spPr>
        <p:txBody>
          <a:bodyPr/>
          <a:lstStyle/>
          <a:p>
            <a:r>
              <a:rPr lang="pl-PL" b="1"/>
              <a:t>JEZUS A JAN CHRZCICIEL (J 3,22-36)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4310" y="1527859"/>
            <a:ext cx="10018713" cy="4537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>
                <a:solidFill>
                  <a:srgbClr val="0070C0"/>
                </a:solidFill>
              </a:rPr>
              <a:t>A powstał spór między uczniami Jana a pewnym Żydem w sprawie oczyszczenia.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Przyszli więc do Jana i powiedzieli do niego: «Nauczycielu, oto Ten, który był z tobą po drugiej stronie Jordanu i o którym ty wydałeś świadectwo, teraz udziela chrztu i wszyscy idą do Niego».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Na to Jan odrzekł: «Człowiek nie może otrzymać niczego, co by mu nie było dane z nieba.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Wy sami jesteście mi świadkami, że powiedziałem: Ja nie jestem Mesjaszem, ale zostałem przed Nim posłany.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Ten, kto ma oblubienicę, jest oblubieńcem; a przyjaciel oblubieńca, który stoi i słucha go, doznaje najwyższej radości na głos oblubieńca. Ta zaś moja radość doszła do szczytu.</a:t>
            </a:r>
            <a:r>
              <a:rPr lang="pl-PL" b="1">
                <a:solidFill>
                  <a:srgbClr val="0070C0"/>
                </a:solidFill>
              </a:rPr>
              <a:t> </a:t>
            </a:r>
            <a:r>
              <a:rPr lang="pl-PL">
                <a:solidFill>
                  <a:srgbClr val="0070C0"/>
                </a:solidFill>
              </a:rPr>
              <a:t>Potrzeba, by On wzrastał, a ja się umniejszał (J 3,25-30)</a:t>
            </a:r>
          </a:p>
        </p:txBody>
      </p:sp>
    </p:spTree>
    <p:extLst>
      <p:ext uri="{BB962C8B-B14F-4D97-AF65-F5344CB8AC3E}">
        <p14:creationId xmlns:p14="http://schemas.microsoft.com/office/powerpoint/2010/main" val="72102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14737"/>
          </a:xfrm>
        </p:spPr>
        <p:txBody>
          <a:bodyPr/>
          <a:lstStyle/>
          <a:p>
            <a:r>
              <a:rPr lang="pl-PL" b="1"/>
              <a:t>JEZUS A JAN CHRZCICIEL (J 3,22-36)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917083" y="1551009"/>
            <a:ext cx="3585939" cy="424019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l-PL" sz="2400"/>
              <a:t>Oczyszczenia qumrańskie</a:t>
            </a:r>
          </a:p>
          <a:p>
            <a:pPr marL="342900" indent="-342900">
              <a:buAutoNum type="arabicPeriod"/>
            </a:pPr>
            <a:r>
              <a:rPr lang="pl-PL" sz="2400"/>
              <a:t>Jezus mniejszy od Jana?</a:t>
            </a:r>
          </a:p>
          <a:p>
            <a:pPr marL="342900" indent="-342900">
              <a:buAutoNum type="arabicPeriod"/>
            </a:pPr>
            <a:r>
              <a:rPr lang="pl-PL" sz="2400"/>
              <a:t>Mesjasz Oblubieńcem -wspólnota mesjańska </a:t>
            </a:r>
            <a:r>
              <a:rPr lang="mr-IN" sz="2400"/>
              <a:t>–</a:t>
            </a:r>
            <a:r>
              <a:rPr lang="pl-PL" sz="2400"/>
              <a:t> Oblubienicą</a:t>
            </a:r>
          </a:p>
          <a:p>
            <a:pPr marL="342900" indent="-342900">
              <a:buAutoNum type="arabicPeriod"/>
            </a:pPr>
            <a:r>
              <a:rPr lang="pl-PL" sz="2400"/>
              <a:t> Goście nie mogą pościć, gdy młody jest z nimi (Mk 2,18-20)</a:t>
            </a:r>
          </a:p>
        </p:txBody>
      </p:sp>
      <p:pic>
        <p:nvPicPr>
          <p:cNvPr id="5" name="Picture 2" descr="C:\PLBLsr\Jericho first-century cemetery mikveh, tb051106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400537"/>
            <a:ext cx="6189702" cy="43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22139"/>
          </a:xfrm>
        </p:spPr>
        <p:txBody>
          <a:bodyPr>
            <a:normAutofit fontScale="90000"/>
          </a:bodyPr>
          <a:lstStyle/>
          <a:p>
            <a:r>
              <a:rPr lang="pl-PL" b="1"/>
              <a:t>JEZUS A JAN CHRZCICIEL (J 3,22-36)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69" y="1524000"/>
            <a:ext cx="8890000" cy="4564284"/>
          </a:xfrm>
        </p:spPr>
      </p:pic>
    </p:spTree>
    <p:extLst>
      <p:ext uri="{BB962C8B-B14F-4D97-AF65-F5344CB8AC3E}">
        <p14:creationId xmlns:p14="http://schemas.microsoft.com/office/powerpoint/2010/main" val="210464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75841"/>
          </a:xfrm>
        </p:spPr>
        <p:txBody>
          <a:bodyPr>
            <a:normAutofit fontScale="90000"/>
          </a:bodyPr>
          <a:lstStyle/>
          <a:p>
            <a:r>
              <a:rPr lang="pl-PL" b="1"/>
              <a:t>JEZUS A JAN CHRZCICIEL (J 3,22-36)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84310" y="1261641"/>
            <a:ext cx="10018713" cy="4757194"/>
          </a:xfrm>
        </p:spPr>
        <p:txBody>
          <a:bodyPr>
            <a:normAutofit/>
          </a:bodyPr>
          <a:lstStyle/>
          <a:p>
            <a:r>
              <a:rPr lang="pl-PL"/>
              <a:t>„Ten, kto ma oblubienicę, jest oblubieńcem; a przyjaciel oblubieńca, który stoi i słucha go, doznaje najwyższej radości na głos oblubieńca. Ta zaś moja radość doszła do szczytu” (J 3,29)</a:t>
            </a:r>
          </a:p>
          <a:p>
            <a:r>
              <a:rPr lang="pl-PL"/>
              <a:t>„Jestem bowiem o was zazdrosny Boską zazdrością. Poślubiłem was przecież jednemu mężowi, by was przedstawić Chrystusowi jako czystą dziewicę” (2Kor 11,2) </a:t>
            </a:r>
          </a:p>
          <a:p>
            <a:r>
              <a:rPr lang="pl-PL"/>
              <a:t>„Weselmy się i radujmy, i dajmy Mu chwałę, bo nadeszły Gody Baranka i Jego Małżonka się przystroiła” (Ap 19,7)</a:t>
            </a:r>
          </a:p>
          <a:p>
            <a:r>
              <a:rPr lang="pl-PL"/>
              <a:t>„Miasto Święte – Jeruzalem Nowe ujrzałem zstępujące z nieba od Boga, przystrojone jak oblubienica zdobna w klejnoty dla swego męża” (Ap 21,2).</a:t>
            </a:r>
          </a:p>
        </p:txBody>
      </p:sp>
    </p:spTree>
    <p:extLst>
      <p:ext uri="{BB962C8B-B14F-4D97-AF65-F5344CB8AC3E}">
        <p14:creationId xmlns:p14="http://schemas.microsoft.com/office/powerpoint/2010/main" val="159588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347242"/>
            <a:ext cx="10018713" cy="9954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70C0"/>
                </a:solidFill>
              </a:rPr>
              <a:t>„</a:t>
            </a:r>
            <a:r>
              <a:rPr lang="pl-PL" sz="3100">
                <a:solidFill>
                  <a:srgbClr val="0070C0"/>
                </a:solidFill>
              </a:rPr>
              <a:t>Potrzeba, by On wzrastał, a ja się umniejszał” (J 3,30)</a:t>
            </a:r>
            <a:endParaRPr lang="pl-PL" sz="310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342664"/>
            <a:ext cx="9627385" cy="4687746"/>
          </a:xfrm>
        </p:spPr>
      </p:pic>
    </p:spTree>
    <p:extLst>
      <p:ext uri="{BB962C8B-B14F-4D97-AF65-F5344CB8AC3E}">
        <p14:creationId xmlns:p14="http://schemas.microsoft.com/office/powerpoint/2010/main" val="1143164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aksa">
  <a:themeElements>
    <a:clrScheme name="Paralaksa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679</Words>
  <Application>Microsoft Office PowerPoint</Application>
  <PresentationFormat>Panoramiczny</PresentationFormat>
  <Paragraphs>43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Paralaksa</vt:lpstr>
      <vt:lpstr>1_Paralaksa</vt:lpstr>
      <vt:lpstr>CZWARTKOWE WIECZORY  Z BIBLIĄ</vt:lpstr>
      <vt:lpstr>JEZUS A JAN CHRZCICIEL (J 3,22-36)</vt:lpstr>
      <vt:lpstr>JEZUS A JAN CHRZCICIEL (J 3,22-36)</vt:lpstr>
      <vt:lpstr>JEZUS A JAN CHRZCICIEL (J 3,22-36)</vt:lpstr>
      <vt:lpstr>JEZUS A JAN CHRZCICIEL (J 3,22-36)</vt:lpstr>
      <vt:lpstr>JEZUS A JAN CHRZCICIEL (J 3,22-36)</vt:lpstr>
      <vt:lpstr>JEZUS A JAN CHRZCICIEL (J 3,22-36)</vt:lpstr>
      <vt:lpstr>JEZUS A JAN CHRZCICIEL (J 3,22-36)</vt:lpstr>
      <vt:lpstr>„Potrzeba, by On wzrastał, a ja się umniejszał” (J 3,30)</vt:lpstr>
      <vt:lpstr>JEZUS A JAN CHRZCICIEL (J 3,22-36)</vt:lpstr>
      <vt:lpstr>JEZUS A JAN CHRZCICIEL (J 3,22-36)</vt:lpstr>
      <vt:lpstr>JEZUS A JAN CHRZCICIEL (J 3,22-36)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CZWARTKOWE WIECZORY  Z BIBLIĄ</dc:title>
  <dc:creator>Agnieszka Kępowicz</dc:creator>
  <cp:lastModifiedBy>Agnieszka Kępowicz</cp:lastModifiedBy>
  <cp:revision>3</cp:revision>
  <dcterms:created xsi:type="dcterms:W3CDTF">2023-05-19T17:46:34Z</dcterms:created>
  <dcterms:modified xsi:type="dcterms:W3CDTF">2023-05-19T18:50:33Z</dcterms:modified>
</cp:coreProperties>
</file>