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18" r:id="rId3"/>
    <p:sldId id="320" r:id="rId4"/>
    <p:sldId id="321" r:id="rId5"/>
    <p:sldId id="322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940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839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740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636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965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137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1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3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6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4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3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0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6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0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7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37BB64-C5B1-4CF3-ABA4-3B991206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CZWARTKOWE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WIECZORY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Z BIBLIĄ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D78F50-5422-CC8E-A4B4-D5166682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337" y="4714725"/>
            <a:ext cx="6987645" cy="1388534"/>
          </a:xfrm>
        </p:spPr>
        <p:txBody>
          <a:bodyPr>
            <a:noAutofit/>
          </a:bodyPr>
          <a:lstStyle/>
          <a:p>
            <a:r>
              <a:rPr lang="pl-PL" sz="4000" b="1" dirty="0">
                <a:latin typeface="Calisto MT" panose="02040603050505030304" pitchFamily="18" charset="0"/>
              </a:rPr>
              <a:t>Ewangelia według św. Jana</a:t>
            </a:r>
          </a:p>
          <a:p>
            <a:endParaRPr lang="pl-PL" sz="1200" b="1" dirty="0">
              <a:latin typeface="Calisto MT" panose="02040603050505030304" pitchFamily="18" charset="0"/>
            </a:endParaRPr>
          </a:p>
          <a:p>
            <a:r>
              <a:rPr lang="pl-PL" sz="4000" b="1" dirty="0">
                <a:latin typeface="Calisto MT" panose="02040603050505030304" pitchFamily="18" charset="0"/>
              </a:rPr>
              <a:t>Konferencja 16</a:t>
            </a:r>
          </a:p>
        </p:txBody>
      </p:sp>
    </p:spTree>
    <p:extLst>
      <p:ext uri="{BB962C8B-B14F-4D97-AF65-F5344CB8AC3E}">
        <p14:creationId xmlns:p14="http://schemas.microsoft.com/office/powerpoint/2010/main" val="335485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3633"/>
          </a:xfrm>
        </p:spPr>
        <p:txBody>
          <a:bodyPr/>
          <a:lstStyle/>
          <a:p>
            <a:r>
              <a:rPr lang="pl-PL" b="1" dirty="0"/>
              <a:t>JEZUS I SAMARYTANKA (J 4,1-29)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607967" y="1666755"/>
            <a:ext cx="4895056" cy="4124445"/>
          </a:xfrm>
        </p:spPr>
        <p:txBody>
          <a:bodyPr>
            <a:normAutofit/>
          </a:bodyPr>
          <a:lstStyle/>
          <a:p>
            <a:r>
              <a:rPr lang="pl-PL" sz="2400" dirty="0"/>
              <a:t>motyw odejścia z Judei: reakcja faryzeuszy na chrzest</a:t>
            </a:r>
          </a:p>
          <a:p>
            <a:r>
              <a:rPr lang="pl-PL" sz="2400" dirty="0"/>
              <a:t>Sychar</a:t>
            </a:r>
          </a:p>
          <a:p>
            <a:r>
              <a:rPr lang="pl-PL" sz="2400" dirty="0"/>
              <a:t>„A kości Józefa, które synowie Izraela zabrali ze sobą z Egiptu, pochowano w Sychem, na części pola, kupionego przez Jakuba” (Joz 24,32)</a:t>
            </a:r>
          </a:p>
          <a:p>
            <a:r>
              <a:rPr lang="pl-PL" sz="2400" dirty="0"/>
              <a:t>Samarytanie dziś - Pascha</a:t>
            </a:r>
          </a:p>
        </p:txBody>
      </p:sp>
      <p:pic>
        <p:nvPicPr>
          <p:cNvPr id="7" name="Picture 2" descr="C:\PLBL\02 Samaria and the Center\Samaria\Lebonah valley, tb0705076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666755"/>
            <a:ext cx="4894262" cy="41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7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3633"/>
          </a:xfrm>
        </p:spPr>
        <p:txBody>
          <a:bodyPr/>
          <a:lstStyle/>
          <a:p>
            <a:r>
              <a:rPr lang="pl-PL" b="1" dirty="0"/>
              <a:t>JEZUS I SAMARYTANKA (J 4,1-29)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607967" y="1666755"/>
            <a:ext cx="4895056" cy="4124445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PERSPEKTYWA HISTORYCZNA</a:t>
            </a:r>
          </a:p>
          <a:p>
            <a:r>
              <a:rPr lang="pl-PL" sz="2400" dirty="0"/>
              <a:t>niewola asyryjska i babilońska</a:t>
            </a:r>
          </a:p>
          <a:p>
            <a:r>
              <a:rPr lang="pl-PL" sz="2400" dirty="0"/>
              <a:t>kwestia świątyni</a:t>
            </a:r>
          </a:p>
          <a:p>
            <a:r>
              <a:rPr lang="pl-PL" sz="2400" dirty="0"/>
              <a:t>Jan Hirkan </a:t>
            </a:r>
            <a:r>
              <a:rPr lang="mr-IN" sz="2400" dirty="0"/>
              <a:t>–</a:t>
            </a:r>
            <a:r>
              <a:rPr lang="pl-PL" sz="2400" dirty="0"/>
              <a:t> najazd na Samarię</a:t>
            </a:r>
          </a:p>
          <a:p>
            <a:r>
              <a:rPr lang="pl-PL" sz="2400" dirty="0"/>
              <a:t>rozrzucone kości</a:t>
            </a:r>
          </a:p>
          <a:p>
            <a:r>
              <a:rPr lang="pl-PL" sz="2400" dirty="0"/>
              <a:t>święto nowiu księżyca</a:t>
            </a:r>
          </a:p>
          <a:p>
            <a:r>
              <a:rPr lang="pl-PL" sz="2400" dirty="0"/>
              <a:t>„chleb Samarytan”</a:t>
            </a:r>
          </a:p>
        </p:txBody>
      </p:sp>
      <p:pic>
        <p:nvPicPr>
          <p:cNvPr id="7" name="Pictur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1666754"/>
            <a:ext cx="4894262" cy="41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3633"/>
          </a:xfrm>
        </p:spPr>
        <p:txBody>
          <a:bodyPr/>
          <a:lstStyle/>
          <a:p>
            <a:r>
              <a:rPr lang="pl-PL" b="1" dirty="0"/>
              <a:t>JEZUS I SAMARYTANKA (J 4,1-29)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607967" y="1666755"/>
            <a:ext cx="4895056" cy="4124445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PERSPEKTYWA EWANGELICZNA</a:t>
            </a:r>
          </a:p>
          <a:p>
            <a:r>
              <a:rPr lang="pl-PL" sz="2400" dirty="0"/>
              <a:t>ogień z nieba (Łk 9,21-56)</a:t>
            </a:r>
          </a:p>
          <a:p>
            <a:r>
              <a:rPr lang="pl-PL" sz="2400" dirty="0"/>
              <a:t>wdzięczny Samarytanin (Łk 17,11-19)</a:t>
            </a:r>
          </a:p>
          <a:p>
            <a:r>
              <a:rPr lang="pl-PL" sz="2400" dirty="0"/>
              <a:t>miłosierny Samarytanin (Łk 10,30-37)</a:t>
            </a:r>
          </a:p>
        </p:txBody>
      </p:sp>
      <p:pic>
        <p:nvPicPr>
          <p:cNvPr id="7" name="Pictur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1828801"/>
            <a:ext cx="4894262" cy="38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6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3633"/>
          </a:xfrm>
        </p:spPr>
        <p:txBody>
          <a:bodyPr/>
          <a:lstStyle/>
          <a:p>
            <a:r>
              <a:rPr lang="pl-PL" b="1" dirty="0"/>
              <a:t>JEZUS I SAMARYTANKA (J 4,1-29)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607967" y="1666755"/>
            <a:ext cx="4895056" cy="4124445"/>
          </a:xfrm>
        </p:spPr>
        <p:txBody>
          <a:bodyPr/>
          <a:lstStyle/>
          <a:p>
            <a:r>
              <a:rPr lang="pl-PL" sz="2200" b="1" dirty="0">
                <a:solidFill>
                  <a:schemeClr val="accent1"/>
                </a:solidFill>
              </a:rPr>
              <a:t>PERSPEKTYWA SYMBOLICZNA</a:t>
            </a:r>
          </a:p>
          <a:p>
            <a:r>
              <a:rPr lang="pl-PL" sz="2200" dirty="0"/>
              <a:t>woda życia - Duch Święty </a:t>
            </a:r>
          </a:p>
          <a:p>
            <a:r>
              <a:rPr lang="pl-PL" sz="2200" dirty="0"/>
              <a:t>pięciu mężów </a:t>
            </a:r>
            <a:r>
              <a:rPr lang="mr-IN" sz="2200" dirty="0"/>
              <a:t>–</a:t>
            </a:r>
            <a:r>
              <a:rPr lang="pl-PL" sz="2200" dirty="0"/>
              <a:t> interpretacja kolektywna i indywidualna</a:t>
            </a:r>
          </a:p>
          <a:p>
            <a:r>
              <a:rPr lang="pl-PL" sz="2200" dirty="0"/>
              <a:t>przyczyny rozwodów</a:t>
            </a:r>
          </a:p>
          <a:p>
            <a:r>
              <a:rPr lang="pl-PL" sz="2200" dirty="0"/>
              <a:t>w samo południe</a:t>
            </a:r>
          </a:p>
          <a:p>
            <a:r>
              <a:rPr lang="pl-PL" sz="2200" dirty="0"/>
              <a:t>cześć w Duchu i prawdzie</a:t>
            </a:r>
          </a:p>
          <a:p>
            <a:r>
              <a:rPr lang="pl-PL" sz="2200" dirty="0"/>
              <a:t>symbol dzbana</a:t>
            </a:r>
          </a:p>
        </p:txBody>
      </p:sp>
      <p:pic>
        <p:nvPicPr>
          <p:cNvPr id="7" name="Picture 2" descr="C:\PLBL\HVHL - the 1900s\01 Northern Palestine\Shechem area\Jacob's Well, interior, mat0648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/>
        </p:blipFill>
        <p:spPr bwMode="auto">
          <a:xfrm>
            <a:off x="1310117" y="1964092"/>
            <a:ext cx="4974936" cy="37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43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155</Words>
  <Application>Microsoft Office PowerPoint</Application>
  <PresentationFormat>Panoramiczny</PresentationFormat>
  <Paragraphs>30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Calisto MT</vt:lpstr>
      <vt:lpstr>Corbel</vt:lpstr>
      <vt:lpstr>Paralaksa</vt:lpstr>
      <vt:lpstr>CZWARTKOWE WIECZORY Z BIBLIĄ</vt:lpstr>
      <vt:lpstr>JEZUS I SAMARYTANKA (J 4,1-29)</vt:lpstr>
      <vt:lpstr>JEZUS I SAMARYTANKA (J 4,1-29)</vt:lpstr>
      <vt:lpstr>JEZUS I SAMARYTANKA (J 4,1-29)</vt:lpstr>
      <vt:lpstr>JEZUS I SAMARYTANKA (J 4,1-29)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CZWARTKOWE WIECZORY Z BIBLIĄ</dc:title>
  <dc:creator>Agnieszka Kępowicz</dc:creator>
  <cp:lastModifiedBy>Agnieszka Kępowicz</cp:lastModifiedBy>
  <cp:revision>1</cp:revision>
  <dcterms:created xsi:type="dcterms:W3CDTF">2023-06-17T14:23:39Z</dcterms:created>
  <dcterms:modified xsi:type="dcterms:W3CDTF">2023-06-17T14:34:16Z</dcterms:modified>
</cp:coreProperties>
</file>