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5"/>
    <p:restoredTop sz="94667"/>
  </p:normalViewPr>
  <p:slideViewPr>
    <p:cSldViewPr snapToGrid="0" snapToObjects="1">
      <p:cViewPr varScale="1">
        <p:scale>
          <a:sx n="82" d="100"/>
          <a:sy n="82" d="100"/>
        </p:scale>
        <p:origin x="69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11/25/2023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077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dirty="0"/>
              <a:t>Przeciągnij obraz na symbol zastępczy lub kliknij ikonę, aby go dodać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11/25/2023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94021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86495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ytat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10450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8137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0507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54338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11/25/2023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280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11/25/2023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461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11/25/2023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732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11/25/2023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29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11/25/2023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807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11/25/2023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786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11/25/2023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571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11/25/2023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15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11/25/2023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02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dirty="0"/>
              <a:t>Przeciągnij obraz na symbol zastępczy lub kliknij ikonę, aby go dodać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11/25/2023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542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CBC1C18-307B-4F68-A007-B5B542270E8D}" type="datetimeFigureOut">
              <a:rPr lang="en-US" smtClean="0"/>
              <a:t>11/25/2023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030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E09BF6-492D-4441-72F1-38C6EBFA3D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6751" y="894876"/>
            <a:ext cx="9328991" cy="2616199"/>
          </a:xfrm>
        </p:spPr>
        <p:txBody>
          <a:bodyPr>
            <a:noAutofit/>
          </a:bodyPr>
          <a:lstStyle/>
          <a:p>
            <a:r>
              <a:rPr lang="pl-PL" b="1" i="0" u="none" strike="noStrike" dirty="0">
                <a:solidFill>
                  <a:srgbClr val="30ACEC"/>
                </a:solidFill>
                <a:effectLst/>
                <a:latin typeface="Corbel" panose="020B0503020204020204" pitchFamily="34" charset="0"/>
              </a:rPr>
              <a:t>CZWARTKOWE</a:t>
            </a:r>
            <a:br>
              <a:rPr lang="pl-PL" b="1" i="0" u="none" strike="noStrike" dirty="0">
                <a:solidFill>
                  <a:srgbClr val="30ACEC"/>
                </a:solidFill>
                <a:effectLst/>
                <a:latin typeface="Corbel" panose="020B0503020204020204" pitchFamily="34" charset="0"/>
              </a:rPr>
            </a:br>
            <a:r>
              <a:rPr lang="pl-PL" b="1" i="0" u="none" strike="noStrike" dirty="0">
                <a:solidFill>
                  <a:srgbClr val="30ACEC"/>
                </a:solidFill>
                <a:effectLst/>
                <a:latin typeface="Corbel" panose="020B0503020204020204" pitchFamily="34" charset="0"/>
              </a:rPr>
              <a:t> WIECZORY </a:t>
            </a:r>
            <a:br>
              <a:rPr lang="pl-PL" b="1" i="0" u="none" strike="noStrike" dirty="0">
                <a:solidFill>
                  <a:srgbClr val="30ACEC"/>
                </a:solidFill>
                <a:effectLst/>
                <a:latin typeface="Corbel" panose="020B0503020204020204" pitchFamily="34" charset="0"/>
              </a:rPr>
            </a:br>
            <a:r>
              <a:rPr lang="pl-PL" b="1" i="0" u="none" strike="noStrike" dirty="0">
                <a:solidFill>
                  <a:srgbClr val="30ACEC"/>
                </a:solidFill>
                <a:effectLst/>
                <a:latin typeface="Corbel" panose="020B0503020204020204" pitchFamily="34" charset="0"/>
              </a:rPr>
              <a:t>Z BIBLIĄ</a:t>
            </a:r>
            <a:endParaRPr lang="pl-PL" b="1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4DBF344-606B-76CE-16F0-A597966142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5377" y="4388152"/>
            <a:ext cx="6987645" cy="1388534"/>
          </a:xfrm>
        </p:spPr>
        <p:txBody>
          <a:bodyPr>
            <a:normAutofit fontScale="40000" lnSpcReduction="20000"/>
          </a:bodyPr>
          <a:lstStyle/>
          <a:p>
            <a:pPr algn="r" rtl="0">
              <a:spcBef>
                <a:spcPts val="0"/>
              </a:spcBef>
              <a:spcAft>
                <a:spcPts val="0"/>
              </a:spcAft>
            </a:pPr>
            <a:r>
              <a:rPr lang="pl-PL" sz="9000" b="1" i="0" u="none" strike="noStrike" dirty="0">
                <a:solidFill>
                  <a:srgbClr val="313435"/>
                </a:solidFill>
                <a:effectLst/>
                <a:latin typeface="+mj-lt"/>
              </a:rPr>
              <a:t>Ewangelia według św. Jana</a:t>
            </a:r>
            <a:endParaRPr lang="pl-PL" sz="9000" b="0" dirty="0">
              <a:effectLst/>
              <a:latin typeface="+mj-lt"/>
            </a:endParaRPr>
          </a:p>
          <a:p>
            <a:pPr algn="r" rtl="0">
              <a:spcBef>
                <a:spcPts val="1400"/>
              </a:spcBef>
              <a:spcAft>
                <a:spcPts val="0"/>
              </a:spcAft>
            </a:pPr>
            <a:br>
              <a:rPr lang="pl-PL" b="0" dirty="0">
                <a:effectLst/>
              </a:rPr>
            </a:br>
            <a:r>
              <a:rPr lang="pl-PL" sz="7300" b="1" i="0" u="none" strike="noStrike" dirty="0">
                <a:solidFill>
                  <a:srgbClr val="313435"/>
                </a:solidFill>
                <a:effectLst/>
                <a:latin typeface="Corbel" panose="020B0503020204020204" pitchFamily="34" charset="0"/>
              </a:rPr>
              <a:t>konferencja 18</a:t>
            </a:r>
            <a:endParaRPr lang="pl-PL" sz="7300" b="0" dirty="0">
              <a:effectLst/>
            </a:endParaRPr>
          </a:p>
          <a:p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05114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853633"/>
          </a:xfrm>
        </p:spPr>
        <p:txBody>
          <a:bodyPr/>
          <a:lstStyle/>
          <a:p>
            <a:r>
              <a:rPr lang="pl-PL" b="1" dirty="0">
                <a:solidFill>
                  <a:schemeClr val="accent1"/>
                </a:solidFill>
              </a:rPr>
              <a:t>JEZUS I SAMARYTANKA (J 4,1-29)</a:t>
            </a:r>
          </a:p>
        </p:txBody>
      </p:sp>
      <p:pic>
        <p:nvPicPr>
          <p:cNvPr id="9" name="Picture 2" descr="C:\Users\Public\_Bethany\john4plus\Nazareth Village well, tb05270417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1" y="1666755"/>
            <a:ext cx="4643220" cy="412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>
          <a:xfrm>
            <a:off x="6607967" y="1666755"/>
            <a:ext cx="4895056" cy="41244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>
                <a:solidFill>
                  <a:schemeClr val="accent1"/>
                </a:solidFill>
              </a:rPr>
              <a:t>„Ten, kto ma oblubienicę, jest oblubieńcem; a przyjaciel oblubieńca, który stoi i słucha go, doznaje najwyższej radości na głos oblubieńca (J 3,29)</a:t>
            </a:r>
          </a:p>
          <a:p>
            <a:endParaRPr lang="pl-PL" sz="2000" dirty="0"/>
          </a:p>
          <a:p>
            <a:pPr marL="342900" indent="-342900">
              <a:buAutoNum type="arabicPeriod"/>
            </a:pPr>
            <a:r>
              <a:rPr lang="pl-PL" sz="2800" dirty="0"/>
              <a:t>Sługa Izaaka i Rebeka (Rdz 24,10-54)</a:t>
            </a:r>
          </a:p>
          <a:p>
            <a:pPr marL="342900" indent="-342900">
              <a:buAutoNum type="arabicPeriod"/>
            </a:pPr>
            <a:r>
              <a:rPr lang="pl-PL" sz="2800" dirty="0"/>
              <a:t>Jakub i Rachela (Rdz 29,2-19)</a:t>
            </a:r>
          </a:p>
          <a:p>
            <a:pPr marL="342900" indent="-342900">
              <a:buAutoNum type="arabicPeriod"/>
            </a:pPr>
            <a:r>
              <a:rPr lang="pl-PL" sz="2800" dirty="0"/>
              <a:t>Mojżesz i </a:t>
            </a:r>
            <a:r>
              <a:rPr lang="pl-PL" sz="2800" dirty="0" err="1"/>
              <a:t>Sefora</a:t>
            </a:r>
            <a:r>
              <a:rPr lang="pl-PL" sz="2800" dirty="0"/>
              <a:t> (Wj 2,15-22)</a:t>
            </a:r>
          </a:p>
        </p:txBody>
      </p:sp>
    </p:spTree>
    <p:extLst>
      <p:ext uri="{BB962C8B-B14F-4D97-AF65-F5344CB8AC3E}">
        <p14:creationId xmlns:p14="http://schemas.microsoft.com/office/powerpoint/2010/main" val="1242778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853633"/>
          </a:xfrm>
        </p:spPr>
        <p:txBody>
          <a:bodyPr/>
          <a:lstStyle/>
          <a:p>
            <a:r>
              <a:rPr lang="pl-PL" b="1" dirty="0">
                <a:solidFill>
                  <a:schemeClr val="accent1"/>
                </a:solidFill>
              </a:rPr>
              <a:t>JEZUS I SAMARYTANKA (J 4,1-29)</a:t>
            </a:r>
          </a:p>
        </p:txBody>
      </p:sp>
      <p:pic>
        <p:nvPicPr>
          <p:cNvPr id="8" name="Picture 2" descr="C:\Users\Public\_Bethany\john4plus\Nazareth Village well, tb05270417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182" y="1763486"/>
            <a:ext cx="4832432" cy="386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>
          <a:xfrm>
            <a:off x="6607967" y="1666755"/>
            <a:ext cx="4895056" cy="412444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2800" b="1" dirty="0">
                <a:solidFill>
                  <a:schemeClr val="accent1"/>
                </a:solidFill>
              </a:rPr>
              <a:t>SCHEMAT</a:t>
            </a:r>
          </a:p>
          <a:p>
            <a:pPr marL="0" indent="0">
              <a:buNone/>
            </a:pPr>
            <a:endParaRPr lang="pl-PL" sz="2800" dirty="0"/>
          </a:p>
          <a:p>
            <a:r>
              <a:rPr lang="pl-PL" sz="2800" dirty="0"/>
              <a:t>Mężczyzna udaje się poza własną ojczyznę</a:t>
            </a:r>
          </a:p>
          <a:p>
            <a:r>
              <a:rPr lang="pl-PL" sz="2800" dirty="0"/>
              <a:t>Spotkanie z kobietą przy studni</a:t>
            </a:r>
          </a:p>
          <a:p>
            <a:r>
              <a:rPr lang="pl-PL" sz="2800" dirty="0"/>
              <a:t>Rozmowa o wodzie</a:t>
            </a:r>
          </a:p>
          <a:p>
            <a:r>
              <a:rPr lang="pl-PL" sz="2800" dirty="0"/>
              <a:t>Świadectwo kobiety</a:t>
            </a:r>
          </a:p>
          <a:p>
            <a:r>
              <a:rPr lang="pl-PL" sz="2800" dirty="0"/>
              <a:t>Zawarcie małżeństwa</a:t>
            </a:r>
          </a:p>
        </p:txBody>
      </p:sp>
    </p:spTree>
    <p:extLst>
      <p:ext uri="{BB962C8B-B14F-4D97-AF65-F5344CB8AC3E}">
        <p14:creationId xmlns:p14="http://schemas.microsoft.com/office/powerpoint/2010/main" val="1901897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848710"/>
          </a:xfrm>
        </p:spPr>
        <p:txBody>
          <a:bodyPr/>
          <a:lstStyle/>
          <a:p>
            <a:r>
              <a:rPr lang="pl-PL" b="1" dirty="0">
                <a:solidFill>
                  <a:schemeClr val="accent1"/>
                </a:solidFill>
              </a:rPr>
              <a:t>ROZMOWA Z UCZNIAMI (J 4, 30-42)</a:t>
            </a:r>
          </a:p>
        </p:txBody>
      </p:sp>
      <p:pic>
        <p:nvPicPr>
          <p:cNvPr id="5" name="Picture 2" descr="C:\Users\Public\_Bethany\john4plus\Shechem and Sychar from Mt Gerizim, db68040840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3" y="1608083"/>
            <a:ext cx="4894262" cy="418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607967" y="1534511"/>
            <a:ext cx="4895056" cy="42566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b="1" dirty="0">
                <a:solidFill>
                  <a:schemeClr val="accent1"/>
                </a:solidFill>
              </a:rPr>
              <a:t>ROZPOZNAĆ WOLĘ BOŻĄ</a:t>
            </a:r>
          </a:p>
          <a:p>
            <a:pPr marL="0" indent="0">
              <a:buNone/>
            </a:pPr>
            <a:endParaRPr lang="pl-PL" sz="2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pl-PL" sz="2800" dirty="0"/>
              <a:t>1. Modlitwa</a:t>
            </a:r>
          </a:p>
          <a:p>
            <a:pPr marL="0" indent="0">
              <a:buNone/>
            </a:pPr>
            <a:r>
              <a:rPr lang="pl-PL" sz="2800" dirty="0"/>
              <a:t>2. Słowo Boże (bez wróżenia)</a:t>
            </a:r>
          </a:p>
          <a:p>
            <a:pPr marL="0" indent="0">
              <a:buNone/>
            </a:pPr>
            <a:r>
              <a:rPr lang="pl-PL" sz="2800" dirty="0"/>
              <a:t>3. Inni ludzie</a:t>
            </a:r>
          </a:p>
          <a:p>
            <a:pPr marL="0" indent="0">
              <a:buNone/>
            </a:pPr>
            <a:r>
              <a:rPr lang="pl-PL" sz="2800" dirty="0"/>
              <a:t>4. Wydarzenia z życia</a:t>
            </a:r>
          </a:p>
          <a:p>
            <a:pPr marL="0" indent="0">
              <a:buNone/>
            </a:pPr>
            <a:r>
              <a:rPr lang="pl-PL" sz="2800" dirty="0"/>
              <a:t>5. Dary nadprzyrodzone</a:t>
            </a:r>
          </a:p>
        </p:txBody>
      </p:sp>
    </p:spTree>
    <p:extLst>
      <p:ext uri="{BB962C8B-B14F-4D97-AF65-F5344CB8AC3E}">
        <p14:creationId xmlns:p14="http://schemas.microsoft.com/office/powerpoint/2010/main" val="2043453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848710"/>
          </a:xfrm>
        </p:spPr>
        <p:txBody>
          <a:bodyPr/>
          <a:lstStyle/>
          <a:p>
            <a:r>
              <a:rPr lang="pl-PL" b="1" dirty="0">
                <a:solidFill>
                  <a:schemeClr val="accent1"/>
                </a:solidFill>
              </a:rPr>
              <a:t>ROZMOWA Z UCZNIAMI (J 4, 35-38)</a:t>
            </a:r>
          </a:p>
        </p:txBody>
      </p:sp>
      <p:pic>
        <p:nvPicPr>
          <p:cNvPr id="5" name="Picture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3" y="1755228"/>
            <a:ext cx="4894262" cy="3920358"/>
          </a:xfrm>
          <a:prstGeom prst="rect">
            <a:avLst/>
          </a:prstGeo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607967" y="1534511"/>
            <a:ext cx="4895056" cy="42566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b="1" dirty="0">
                <a:solidFill>
                  <a:schemeClr val="accent1"/>
                </a:solidFill>
              </a:rPr>
              <a:t>PRZYPOWIEŚĆ O ŻNIWACH</a:t>
            </a:r>
          </a:p>
          <a:p>
            <a:pPr marL="0" indent="0">
              <a:buNone/>
            </a:pPr>
            <a:endParaRPr lang="pl-PL" sz="2800" b="1" dirty="0">
              <a:solidFill>
                <a:schemeClr val="accent1"/>
              </a:solidFill>
            </a:endParaRPr>
          </a:p>
          <a:p>
            <a:r>
              <a:rPr lang="pl-PL" sz="2800" dirty="0"/>
              <a:t>Rudolf </a:t>
            </a:r>
            <a:r>
              <a:rPr lang="pl-PL" sz="2800" dirty="0" err="1"/>
              <a:t>Bultmann</a:t>
            </a:r>
            <a:endParaRPr lang="pl-PL" sz="2800" dirty="0"/>
          </a:p>
          <a:p>
            <a:r>
              <a:rPr lang="pl-PL" sz="2800" dirty="0"/>
              <a:t>Kryteria dotarcia do autentycznych słów i czynów Jezusa (ciągłości, nieciągłości, zakłopotania itp.)</a:t>
            </a:r>
          </a:p>
          <a:p>
            <a:r>
              <a:rPr lang="pl-PL" sz="2800" dirty="0"/>
              <a:t>Prorocy </a:t>
            </a:r>
            <a:r>
              <a:rPr lang="mr-IN" sz="2800" dirty="0"/>
              <a:t>–</a:t>
            </a:r>
            <a:r>
              <a:rPr lang="pl-PL" sz="2800" dirty="0"/>
              <a:t> Paweł w Koryncie</a:t>
            </a:r>
          </a:p>
        </p:txBody>
      </p:sp>
    </p:spTree>
    <p:extLst>
      <p:ext uri="{BB962C8B-B14F-4D97-AF65-F5344CB8AC3E}">
        <p14:creationId xmlns:p14="http://schemas.microsoft.com/office/powerpoint/2010/main" val="1766861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853633"/>
          </a:xfrm>
        </p:spPr>
        <p:txBody>
          <a:bodyPr/>
          <a:lstStyle/>
          <a:p>
            <a:r>
              <a:rPr lang="pl-PL" b="1" dirty="0"/>
              <a:t>JEZUS I SAMARYTANKA (J 4,39-42)</a:t>
            </a:r>
          </a:p>
        </p:txBody>
      </p:sp>
      <p:pic>
        <p:nvPicPr>
          <p:cNvPr id="7" name="Picture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3" y="1666755"/>
            <a:ext cx="4894262" cy="4124445"/>
          </a:xfrm>
          <a:prstGeom prst="rect">
            <a:avLst/>
          </a:prstGeom>
        </p:spPr>
      </p:pic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>
          <a:xfrm>
            <a:off x="6607967" y="1666755"/>
            <a:ext cx="4895056" cy="41244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b="1" dirty="0">
                <a:solidFill>
                  <a:schemeClr val="accent1"/>
                </a:solidFill>
              </a:rPr>
              <a:t>SCHEMAT</a:t>
            </a:r>
          </a:p>
          <a:p>
            <a:pPr marL="0" indent="0">
              <a:buNone/>
            </a:pPr>
            <a:endParaRPr lang="pl-PL" sz="2800" dirty="0"/>
          </a:p>
          <a:p>
            <a:r>
              <a:rPr lang="pl-PL" sz="2800" dirty="0"/>
              <a:t>1. Przemiana</a:t>
            </a:r>
          </a:p>
          <a:p>
            <a:r>
              <a:rPr lang="pl-PL" sz="2800" dirty="0"/>
              <a:t>2. Świadectwo (jak Jordan)</a:t>
            </a:r>
          </a:p>
          <a:p>
            <a:r>
              <a:rPr lang="pl-PL" sz="2800" dirty="0"/>
              <a:t>3. Spotkanie</a:t>
            </a:r>
          </a:p>
          <a:p>
            <a:endParaRPr lang="pl-PL" sz="2800" dirty="0"/>
          </a:p>
          <a:p>
            <a:pPr marL="0" indent="0">
              <a:buNone/>
            </a:pPr>
            <a:r>
              <a:rPr lang="pl-PL" sz="2800" dirty="0"/>
              <a:t>„czynić uczniami” (Mt 28,19)</a:t>
            </a:r>
          </a:p>
        </p:txBody>
      </p:sp>
    </p:spTree>
    <p:extLst>
      <p:ext uri="{BB962C8B-B14F-4D97-AF65-F5344CB8AC3E}">
        <p14:creationId xmlns:p14="http://schemas.microsoft.com/office/powerpoint/2010/main" val="236737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848710"/>
          </a:xfrm>
        </p:spPr>
        <p:txBody>
          <a:bodyPr/>
          <a:lstStyle/>
          <a:p>
            <a:r>
              <a:rPr lang="pl-PL" b="1" dirty="0">
                <a:solidFill>
                  <a:schemeClr val="accent1"/>
                </a:solidFill>
              </a:rPr>
              <a:t>WIARA SAMARYTAN (J 4, 39-42)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3" y="1687001"/>
            <a:ext cx="4894262" cy="3952310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607967" y="1534511"/>
            <a:ext cx="4895056" cy="42566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800" b="1" dirty="0">
                <a:solidFill>
                  <a:schemeClr val="accent1"/>
                </a:solidFill>
              </a:rPr>
              <a:t>ZBAWIENIE A ODKUPIENIE</a:t>
            </a:r>
          </a:p>
          <a:p>
            <a:r>
              <a:rPr lang="pl-PL" sz="2800" dirty="0"/>
              <a:t>Odkupienie już się dokonało (Jezus uczynił wszystko, co należało: pokonał grzech, cierpienie i śmierć)</a:t>
            </a:r>
          </a:p>
          <a:p>
            <a:r>
              <a:rPr lang="pl-PL" sz="2800" dirty="0"/>
              <a:t>Zbawienie jest kwestią przyszłości (zależy od nas)</a:t>
            </a:r>
          </a:p>
          <a:p>
            <a:r>
              <a:rPr lang="pl-PL" sz="2800" dirty="0"/>
              <a:t>Kwestia Rz 10,9-10 </a:t>
            </a:r>
            <a:r>
              <a:rPr lang="mr-IN" sz="2800" dirty="0"/>
              <a:t>–</a:t>
            </a:r>
            <a:r>
              <a:rPr lang="pl-PL" sz="2800" dirty="0"/>
              <a:t> akt i postawa wiary</a:t>
            </a:r>
          </a:p>
        </p:txBody>
      </p:sp>
    </p:spTree>
    <p:extLst>
      <p:ext uri="{BB962C8B-B14F-4D97-AF65-F5344CB8AC3E}">
        <p14:creationId xmlns:p14="http://schemas.microsoft.com/office/powerpoint/2010/main" val="17145912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ksa">
  <a:themeElements>
    <a:clrScheme name="Paralaksa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ksa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ks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248</Words>
  <Application>Microsoft Office PowerPoint</Application>
  <PresentationFormat>Panoramiczny</PresentationFormat>
  <Paragraphs>45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0" baseType="lpstr">
      <vt:lpstr>Arial</vt:lpstr>
      <vt:lpstr>Corbel</vt:lpstr>
      <vt:lpstr>Paralaksa</vt:lpstr>
      <vt:lpstr>CZWARTKOWE  WIECZORY  Z BIBLIĄ</vt:lpstr>
      <vt:lpstr>JEZUS I SAMARYTANKA (J 4,1-29)</vt:lpstr>
      <vt:lpstr>JEZUS I SAMARYTANKA (J 4,1-29)</vt:lpstr>
      <vt:lpstr>ROZMOWA Z UCZNIAMI (J 4, 30-42)</vt:lpstr>
      <vt:lpstr>ROZMOWA Z UCZNIAMI (J 4, 35-38)</vt:lpstr>
      <vt:lpstr>JEZUS I SAMARYTANKA (J 4,39-42)</vt:lpstr>
      <vt:lpstr>WIARA SAMARYTAN (J 4, 39-42)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JEZUS I SAMARYTANKA (J 4,1-29)</dc:title>
  <dc:creator>Mariusz Rosik</dc:creator>
  <cp:lastModifiedBy>Agnieszka Kępowicz</cp:lastModifiedBy>
  <cp:revision>2</cp:revision>
  <dcterms:created xsi:type="dcterms:W3CDTF">2023-11-22T16:38:30Z</dcterms:created>
  <dcterms:modified xsi:type="dcterms:W3CDTF">2023-11-25T22:22:57Z</dcterms:modified>
</cp:coreProperties>
</file>