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sldIdLst>
    <p:sldId id="269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6" autoAdjust="0"/>
    <p:restoredTop sz="94660"/>
  </p:normalViewPr>
  <p:slideViewPr>
    <p:cSldViewPr snapToGrid="0">
      <p:cViewPr varScale="1">
        <p:scale>
          <a:sx n="82" d="100"/>
          <a:sy n="82" d="100"/>
        </p:scale>
        <p:origin x="4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994B99-3CE5-6302-B1AE-78CF137B40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E1FD533-2671-F368-6213-EC615EA863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A7A85C0-3FE0-E60A-A65D-37E7CE989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8818D-B94F-4BD1-8CCC-274F6DC96DC8}" type="datetimeFigureOut">
              <a:rPr lang="pl-PL" smtClean="0"/>
              <a:t>15.12.2023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0D0F5D0-59FE-A3BA-49D5-9AFC771BB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9BA52EC-8146-4E0E-BA93-8E64E4398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7BBB-9833-431F-BDA9-DFE5B73076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7857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65D9FE-6298-461F-E49C-DBD97DF79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9B7C42F-8AC1-4967-2026-4742167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0707F4F-CC4E-3BF2-291C-E236D927F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8818D-B94F-4BD1-8CCC-274F6DC96DC8}" type="datetimeFigureOut">
              <a:rPr lang="pl-PL" smtClean="0"/>
              <a:t>15.12.2023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223181A-3FF4-E354-C0F3-883C068FA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6936B5B-3A45-C568-9268-19FAD5A79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7BBB-9833-431F-BDA9-DFE5B73076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1424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7EE047D6-3210-0204-6510-A86F8CFA11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2569B08-52F9-AA48-7FD4-AC36EE3DAF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5AD4F72-8C14-F438-819E-01574EC28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8818D-B94F-4BD1-8CCC-274F6DC96DC8}" type="datetimeFigureOut">
              <a:rPr lang="pl-PL" smtClean="0"/>
              <a:t>15.12.2023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29CBEBB-E408-3910-92C7-93272C59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CCEB90C-9C1E-85AA-6CFE-99A512085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7BBB-9833-431F-BDA9-DFE5B73076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99082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smtClean="0"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111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282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smtClean="0"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906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12/15/2023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857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smtClean="0"/>
              <a:t>12/15/2023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014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12/15/2023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713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12/15/2023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5527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12/15/2023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993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2FDA90E-3F70-F740-E249-AF4DF5BB4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48768AF-7945-8AFC-121D-178A4A42BC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D25E81A-5E60-A7A2-B5B4-B9845EB4C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8818D-B94F-4BD1-8CCC-274F6DC96DC8}" type="datetimeFigureOut">
              <a:rPr lang="pl-PL" smtClean="0"/>
              <a:t>15.12.2023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00FD586-3B20-5B29-128F-195A922DA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20B9C1F-96BB-2038-ACFA-BBD90211B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7BBB-9833-431F-BDA9-DFE5B73076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06866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dirty="0"/>
              <a:t>Przeciągnij obraz na symbol zastępczy lub kliknij ikonę, aby go dodać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smtClean="0"/>
              <a:t>12/15/2023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0656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dirty="0"/>
              <a:t>Przeciągnij obraz na symbol zastępczy lub kliknij ikonę, aby go dodać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481990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332826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ytat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128549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123262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480071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142713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7331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smtClean="0"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82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CD95C7-4B05-B72F-153B-205FC5486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CD10E67-E5F2-6533-6882-588BE3AA63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ED97582-9CEB-BEA7-3256-A465A5CFA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8818D-B94F-4BD1-8CCC-274F6DC96DC8}" type="datetimeFigureOut">
              <a:rPr lang="pl-PL" smtClean="0"/>
              <a:t>15.12.2023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F5BB850-3115-E424-B697-07357A046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867BEA4-1670-5EBE-50BB-ADB468097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7BBB-9833-431F-BDA9-DFE5B73076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913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6E38A5-1ECC-9EDA-A383-EAE41F07B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51682B3-F966-6B8F-3C21-A64831FACD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A99C098-8649-1C68-2507-E9668A0E57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B8A6DA1-5E13-8D5F-9E7F-DB8DEEDC0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8818D-B94F-4BD1-8CCC-274F6DC96DC8}" type="datetimeFigureOut">
              <a:rPr lang="pl-PL" smtClean="0"/>
              <a:t>15.12.2023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BEEAE81-B71F-755B-4391-1E2951399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6A475E7-EE84-658A-7128-19FD9B982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7BBB-9833-431F-BDA9-DFE5B73076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8188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5904F33-C6B6-948F-9118-AA4590CBE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9F26EA5-3BC1-2A60-17A1-DD5453169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8081BFA-4C0D-270E-D9D2-D83EC0CAB6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DD0DF6D-1EEA-C486-5D62-616D8A5A16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00B979A-E449-7B09-8505-E53F11BCDE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A31F80A0-AA24-EFB0-7796-B0C0F4D10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8818D-B94F-4BD1-8CCC-274F6DC96DC8}" type="datetimeFigureOut">
              <a:rPr lang="pl-PL" smtClean="0"/>
              <a:t>15.12.2023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8304743-2577-9620-3A4D-551825D20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8CDB5E10-A8CC-3C47-8978-C2D5CF8BC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7BBB-9833-431F-BDA9-DFE5B73076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1321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25EB6D8-DF97-2A0F-8D49-494C6BC29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F56BD48C-97AA-84C4-C415-6EE1146A9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8818D-B94F-4BD1-8CCC-274F6DC96DC8}" type="datetimeFigureOut">
              <a:rPr lang="pl-PL" smtClean="0"/>
              <a:t>15.12.2023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0FCDD32-E62C-188B-A666-FDE4C09AE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9F68DBA-8855-562C-910D-FE5FA13B2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7BBB-9833-431F-BDA9-DFE5B73076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4406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D86571B4-B85C-50F1-36EC-A808E8D10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8818D-B94F-4BD1-8CCC-274F6DC96DC8}" type="datetimeFigureOut">
              <a:rPr lang="pl-PL" smtClean="0"/>
              <a:t>15.12.2023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E6BBB34C-E2E6-ECEB-8A3E-69171522C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6EC4CC8-73BB-42A1-FFC3-9F19A0C3E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7BBB-9833-431F-BDA9-DFE5B73076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1271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F7B9CC-85BE-262C-A7DE-5813C4AB5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39D4097-FE60-5962-3503-B17052C38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2B85F67-6517-98E8-BC7D-284A21A807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4478C44-18E2-30B5-AA4B-BF9652209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8818D-B94F-4BD1-8CCC-274F6DC96DC8}" type="datetimeFigureOut">
              <a:rPr lang="pl-PL" smtClean="0"/>
              <a:t>15.12.2023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1B6153E-B60D-98E5-8298-59FF7DD8B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8B5D58B-27FA-9B4E-E51C-E54961231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7BBB-9833-431F-BDA9-DFE5B73076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0628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441B0E-FC24-86BC-0145-BF78FC18E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A15FE529-DB3A-06C3-028A-9B0CFC9184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9AA4AAF-4273-5C68-C0BC-A66579578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3CBDA51-673D-77A8-267D-471EB491A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8818D-B94F-4BD1-8CCC-274F6DC96DC8}" type="datetimeFigureOut">
              <a:rPr lang="pl-PL" smtClean="0"/>
              <a:t>15.12.2023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9420E2F-0A44-C3B2-AAF1-7A2673FD7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E4E3F30-0D1E-645A-D0EB-77A967A1D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7BBB-9833-431F-BDA9-DFE5B73076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9436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77D30B5C-BB65-7AE5-F635-6D68B0E4C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69D904A-2685-6387-61A4-41BC15FB6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72D13A8-1258-D1B9-994E-264A34FF04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8818D-B94F-4BD1-8CCC-274F6DC96DC8}" type="datetimeFigureOut">
              <a:rPr lang="pl-PL" smtClean="0"/>
              <a:t>15.12.2023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DE14ACB-6109-D6AA-8154-0B73349E3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B2A5467-17E2-7BBD-C3DF-E5A2E891DB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67BBB-9833-431F-BDA9-DFE5B73076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0286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CBC1C18-307B-4F68-A007-B5B542270E8D}" type="datetimeFigureOut">
              <a:rPr lang="en-US" smtClean="0"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805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E09BF6-492D-4441-72F1-38C6EBFA3D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6751" y="894876"/>
            <a:ext cx="9328991" cy="2616199"/>
          </a:xfrm>
        </p:spPr>
        <p:txBody>
          <a:bodyPr>
            <a:noAutofit/>
          </a:bodyPr>
          <a:lstStyle/>
          <a:p>
            <a:r>
              <a:rPr lang="pl-PL" b="1" i="0" u="none" strike="noStrike" dirty="0">
                <a:solidFill>
                  <a:srgbClr val="30ACEC"/>
                </a:solidFill>
                <a:effectLst/>
                <a:latin typeface="Corbel" panose="020B0503020204020204" pitchFamily="34" charset="0"/>
              </a:rPr>
              <a:t>CZWARTKOWE</a:t>
            </a:r>
            <a:br>
              <a:rPr lang="pl-PL" b="1" i="0" u="none" strike="noStrike" dirty="0">
                <a:solidFill>
                  <a:srgbClr val="30ACEC"/>
                </a:solidFill>
                <a:effectLst/>
                <a:latin typeface="Corbel" panose="020B0503020204020204" pitchFamily="34" charset="0"/>
              </a:rPr>
            </a:br>
            <a:r>
              <a:rPr lang="pl-PL" b="1" i="0" u="none" strike="noStrike" dirty="0">
                <a:solidFill>
                  <a:srgbClr val="30ACEC"/>
                </a:solidFill>
                <a:effectLst/>
                <a:latin typeface="Corbel" panose="020B0503020204020204" pitchFamily="34" charset="0"/>
              </a:rPr>
              <a:t> WIECZORY </a:t>
            </a:r>
            <a:br>
              <a:rPr lang="pl-PL" b="1" i="0" u="none" strike="noStrike" dirty="0">
                <a:solidFill>
                  <a:srgbClr val="30ACEC"/>
                </a:solidFill>
                <a:effectLst/>
                <a:latin typeface="Corbel" panose="020B0503020204020204" pitchFamily="34" charset="0"/>
              </a:rPr>
            </a:br>
            <a:r>
              <a:rPr lang="pl-PL" b="1" i="0" u="none" strike="noStrike" dirty="0">
                <a:solidFill>
                  <a:srgbClr val="30ACEC"/>
                </a:solidFill>
                <a:effectLst/>
                <a:latin typeface="Corbel" panose="020B0503020204020204" pitchFamily="34" charset="0"/>
              </a:rPr>
              <a:t>Z BIBLIĄ</a:t>
            </a:r>
            <a:endParaRPr lang="pl-PL" b="1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4DBF344-606B-76CE-16F0-A597966142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5377" y="4388152"/>
            <a:ext cx="6987645" cy="1388534"/>
          </a:xfrm>
        </p:spPr>
        <p:txBody>
          <a:bodyPr>
            <a:normAutofit fontScale="40000" lnSpcReduction="20000"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pl-PL" sz="9000" b="1" i="0" u="none" strike="noStrike" dirty="0">
                <a:solidFill>
                  <a:srgbClr val="313435"/>
                </a:solidFill>
                <a:effectLst/>
                <a:latin typeface="+mj-lt"/>
              </a:rPr>
              <a:t>Ewangelia według św. Jana</a:t>
            </a:r>
            <a:endParaRPr lang="pl-PL" sz="9000" b="0" dirty="0">
              <a:effectLst/>
              <a:latin typeface="+mj-lt"/>
            </a:endParaRPr>
          </a:p>
          <a:p>
            <a:pPr algn="r" rtl="0">
              <a:spcBef>
                <a:spcPts val="1400"/>
              </a:spcBef>
              <a:spcAft>
                <a:spcPts val="0"/>
              </a:spcAft>
            </a:pPr>
            <a:br>
              <a:rPr lang="pl-PL" b="0" dirty="0">
                <a:effectLst/>
              </a:rPr>
            </a:br>
            <a:r>
              <a:rPr lang="pl-PL" sz="7300" b="1" i="0" u="none" strike="noStrike">
                <a:solidFill>
                  <a:srgbClr val="313435"/>
                </a:solidFill>
                <a:effectLst/>
                <a:latin typeface="Corbel" panose="020B0503020204020204" pitchFamily="34" charset="0"/>
              </a:rPr>
              <a:t>konferencja 19</a:t>
            </a:r>
            <a:endParaRPr lang="pl-PL" sz="7300" b="0" dirty="0">
              <a:effectLst/>
            </a:endParaRPr>
          </a:p>
          <a:p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05114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109B3D2D-C02E-DF5E-F87E-F9BCDF1C4831}"/>
              </a:ext>
            </a:extLst>
          </p:cNvPr>
          <p:cNvSpPr txBox="1"/>
          <p:nvPr/>
        </p:nvSpPr>
        <p:spPr>
          <a:xfrm>
            <a:off x="0" y="213036"/>
            <a:ext cx="1219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5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SYN DWORZANINA (J 4, 43-54)</a:t>
            </a:r>
          </a:p>
        </p:txBody>
      </p:sp>
      <p:pic>
        <p:nvPicPr>
          <p:cNvPr id="5" name="Symbol zastępczy zawartości 2">
            <a:extLst>
              <a:ext uri="{FF2B5EF4-FFF2-40B4-BE49-F238E27FC236}">
                <a16:creationId xmlns:a16="http://schemas.microsoft.com/office/drawing/2014/main" id="{510BFD40-4CE0-CDC7-E0D9-8394C664F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07" y="1504709"/>
            <a:ext cx="5012248" cy="4758305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9A1C6517-AB1D-94FD-9F9C-A22DFCCFAFF4}"/>
              </a:ext>
            </a:extLst>
          </p:cNvPr>
          <p:cNvSpPr txBox="1"/>
          <p:nvPr/>
        </p:nvSpPr>
        <p:spPr>
          <a:xfrm>
            <a:off x="5440102" y="1504709"/>
            <a:ext cx="643552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2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HISTORYCZNOŚĆ I PROROCTWO</a:t>
            </a:r>
          </a:p>
          <a:p>
            <a:pPr marL="0" indent="0">
              <a:buNone/>
            </a:pPr>
            <a:endParaRPr lang="pl-PL" sz="2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>
              <a:buAutoNum type="arabicPeriod"/>
            </a:pPr>
            <a:r>
              <a:rPr lang="pl-PL" sz="2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„Panie, przyjdź, zanim umrze moje dziecko (gr. </a:t>
            </a:r>
            <a:r>
              <a:rPr lang="pl-PL" sz="26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</a:t>
            </a:r>
            <a:r>
              <a:rPr lang="pl-PL" sz="2600" i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paidion</a:t>
            </a:r>
            <a:r>
              <a:rPr lang="pl-PL" sz="2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)” (J 4, 49)</a:t>
            </a:r>
            <a:br>
              <a:rPr lang="pl-PL" sz="2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pl-PL" sz="2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>
              <a:buAutoNum type="arabicPeriod"/>
            </a:pPr>
            <a:r>
              <a:rPr lang="pl-PL" sz="2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„Chodźcie, powróćmy do Pana!</a:t>
            </a:r>
            <a:br>
              <a:rPr lang="pl-PL" sz="2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nas zranił i On też uleczy,</a:t>
            </a:r>
            <a:br>
              <a:rPr lang="pl-PL" sz="2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to nas pobił, On ranę zawiąże.</a:t>
            </a:r>
            <a:br>
              <a:rPr lang="pl-PL" sz="2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 </a:t>
            </a:r>
            <a:r>
              <a:rPr lang="pl-PL" sz="2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dwu dniach </a:t>
            </a:r>
            <a:r>
              <a:rPr lang="pl-PL" sz="2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przywróci nam życie, a </a:t>
            </a:r>
            <a:r>
              <a:rPr lang="pl-PL" sz="2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dnia trzeciego </a:t>
            </a:r>
            <a:r>
              <a:rPr lang="pl-PL" sz="2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nas dźwignie i żyć będziemy w Jego obecności” (Oz 6, 1-2)</a:t>
            </a:r>
          </a:p>
        </p:txBody>
      </p:sp>
    </p:spTree>
    <p:extLst>
      <p:ext uri="{BB962C8B-B14F-4D97-AF65-F5344CB8AC3E}">
        <p14:creationId xmlns:p14="http://schemas.microsoft.com/office/powerpoint/2010/main" val="4059552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8BC0B9F-4477-0D2F-7A98-37F2784D18DF}"/>
              </a:ext>
            </a:extLst>
          </p:cNvPr>
          <p:cNvSpPr txBox="1"/>
          <p:nvPr/>
        </p:nvSpPr>
        <p:spPr>
          <a:xfrm>
            <a:off x="0" y="213036"/>
            <a:ext cx="1219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5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SYN DWORZANINA (J 4, 43-54)</a:t>
            </a:r>
          </a:p>
        </p:txBody>
      </p:sp>
      <p:pic>
        <p:nvPicPr>
          <p:cNvPr id="3" name="Symbol zastępczy zawartości 2">
            <a:extLst>
              <a:ext uri="{FF2B5EF4-FFF2-40B4-BE49-F238E27FC236}">
                <a16:creationId xmlns:a16="http://schemas.microsoft.com/office/drawing/2014/main" id="{B68767C8-4FFE-210B-4E6B-A4E42B8BF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1" y="1503124"/>
            <a:ext cx="5764959" cy="4659681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A1BB77CE-2FCB-56A4-C461-0129F90E774E}"/>
              </a:ext>
            </a:extLst>
          </p:cNvPr>
          <p:cNvSpPr txBox="1"/>
          <p:nvPr/>
        </p:nvSpPr>
        <p:spPr>
          <a:xfrm>
            <a:off x="6098088" y="1503124"/>
            <a:ext cx="5904859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RACHUBA CZASU</a:t>
            </a:r>
          </a:p>
          <a:p>
            <a:endParaRPr lang="pl-PL" sz="3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niedoskonałość: </a:t>
            </a:r>
            <a:br>
              <a:rPr lang="pl-PL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„Było to około szóstej godziny” (J 4, 6)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l-PL" sz="3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pełnia czasu: </a:t>
            </a:r>
            <a:br>
              <a:rPr lang="pl-PL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„Wczoraj około godziny siódmej opuściła go gorączka” (J 4, 52)</a:t>
            </a:r>
          </a:p>
        </p:txBody>
      </p:sp>
    </p:spTree>
    <p:extLst>
      <p:ext uri="{BB962C8B-B14F-4D97-AF65-F5344CB8AC3E}">
        <p14:creationId xmlns:p14="http://schemas.microsoft.com/office/powerpoint/2010/main" val="2494913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7F7020A5-F78F-6330-77AC-139F7C879DAD}"/>
              </a:ext>
            </a:extLst>
          </p:cNvPr>
          <p:cNvSpPr txBox="1"/>
          <p:nvPr/>
        </p:nvSpPr>
        <p:spPr>
          <a:xfrm>
            <a:off x="0" y="87776"/>
            <a:ext cx="1219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5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SYN DWORZANINA (J 4, 43-54)</a:t>
            </a:r>
          </a:p>
        </p:txBody>
      </p:sp>
      <p:pic>
        <p:nvPicPr>
          <p:cNvPr id="3" name="Symbol zastępczy zawartości 2">
            <a:extLst>
              <a:ext uri="{FF2B5EF4-FFF2-40B4-BE49-F238E27FC236}">
                <a16:creationId xmlns:a16="http://schemas.microsoft.com/office/drawing/2014/main" id="{E32BCF17-8318-6A0E-B543-9C7E54F49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85" y="1319514"/>
            <a:ext cx="5310551" cy="4793187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9076370-3760-286A-0478-32036D781BB7}"/>
              </a:ext>
            </a:extLst>
          </p:cNvPr>
          <p:cNvSpPr txBox="1"/>
          <p:nvPr/>
        </p:nvSpPr>
        <p:spPr>
          <a:xfrm>
            <a:off x="5660237" y="1319513"/>
            <a:ext cx="635428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2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SKUTECZNOŚĆ SŁOWA JEZUSA</a:t>
            </a:r>
            <a:endParaRPr lang="pl-PL" sz="2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endParaRPr lang="pl-PL" sz="2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>
              <a:buAutoNum type="arabicPeriod"/>
            </a:pPr>
            <a:r>
              <a:rPr lang="pl-PL" sz="2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„Zaiste, podobnie jak ulewa i śnieg</a:t>
            </a:r>
            <a:br>
              <a:rPr lang="pl-PL" sz="2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spadają z nieba i tam nie powracają,</a:t>
            </a:r>
            <a:br>
              <a:rPr lang="pl-PL" sz="2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dopóki nie nawodnią ziemi, nie użyźnią jej i nie zapewnią urodzaju, tak iż wydaje nasienie dla siewcy i chleb dla jedzącego, tak słowo, które wychodzi z ust moich, nie wraca do Mnie bezowocne, zanim wpierw nie dokona tego, co chciałem, </a:t>
            </a:r>
            <a:br>
              <a:rPr lang="pl-PL" sz="2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nie spełni pomyślnie swego posłannictwa” (Iz 55, 10-11)</a:t>
            </a:r>
          </a:p>
          <a:p>
            <a:pPr marL="514350" indent="-514350">
              <a:buAutoNum type="arabicPeriod"/>
            </a:pPr>
            <a:endParaRPr lang="pl-PL" sz="2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>
              <a:buAutoNum type="arabicPeriod"/>
            </a:pPr>
            <a:r>
              <a:rPr lang="pl-PL" sz="2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Jezus przywraca zdrowie synowi i wiarę ojcu</a:t>
            </a:r>
          </a:p>
        </p:txBody>
      </p:sp>
    </p:spTree>
    <p:extLst>
      <p:ext uri="{BB962C8B-B14F-4D97-AF65-F5344CB8AC3E}">
        <p14:creationId xmlns:p14="http://schemas.microsoft.com/office/powerpoint/2010/main" val="3596762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F6687D6B-6324-B1DA-764D-39CA3BAB841F}"/>
              </a:ext>
            </a:extLst>
          </p:cNvPr>
          <p:cNvSpPr txBox="1"/>
          <p:nvPr/>
        </p:nvSpPr>
        <p:spPr>
          <a:xfrm>
            <a:off x="0" y="87776"/>
            <a:ext cx="1219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5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SYN DWORZANINA (J 4, 43-54)</a:t>
            </a:r>
          </a:p>
        </p:txBody>
      </p:sp>
      <p:pic>
        <p:nvPicPr>
          <p:cNvPr id="3" name="Symbol zastępczy zawartości 2">
            <a:extLst>
              <a:ext uri="{FF2B5EF4-FFF2-40B4-BE49-F238E27FC236}">
                <a16:creationId xmlns:a16="http://schemas.microsoft.com/office/drawing/2014/main" id="{A4173CF8-D140-E4A4-BFED-F85A453FF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36" y="1609966"/>
            <a:ext cx="5132976" cy="435662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734ECBED-3CC8-65AA-C0F2-5CDC9E4CE256}"/>
              </a:ext>
            </a:extLst>
          </p:cNvPr>
          <p:cNvSpPr txBox="1"/>
          <p:nvPr/>
        </p:nvSpPr>
        <p:spPr>
          <a:xfrm>
            <a:off x="5862181" y="1609966"/>
            <a:ext cx="623482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Panie” (gr. </a:t>
            </a:r>
            <a:r>
              <a:rPr lang="pl-PL" sz="3000" i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Kyrios</a:t>
            </a:r>
            <a:r>
              <a:rPr lang="pl-PL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l-PL" sz="3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„Uwierzył człowiek słowu, które Jezus powiedział do niego, i szedł z powrotem” (J 4, 50)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l-PL" sz="3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stać się ewangelizatorem </a:t>
            </a:r>
            <a:r>
              <a:rPr lang="mr-IN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–</a:t>
            </a:r>
            <a:r>
              <a:rPr lang="pl-PL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„uwierzył on sam i cała jego rodzina” (J 4, 53)</a:t>
            </a:r>
          </a:p>
        </p:txBody>
      </p:sp>
    </p:spTree>
    <p:extLst>
      <p:ext uri="{BB962C8B-B14F-4D97-AF65-F5344CB8AC3E}">
        <p14:creationId xmlns:p14="http://schemas.microsoft.com/office/powerpoint/2010/main" val="3958061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7A6943B7-CB54-C235-B674-66FCA9F86047}"/>
              </a:ext>
            </a:extLst>
          </p:cNvPr>
          <p:cNvSpPr txBox="1"/>
          <p:nvPr/>
        </p:nvSpPr>
        <p:spPr>
          <a:xfrm>
            <a:off x="0" y="150406"/>
            <a:ext cx="1219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5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SYN DWORZANINA (J 4, 43-54)</a:t>
            </a:r>
          </a:p>
        </p:txBody>
      </p:sp>
      <p:pic>
        <p:nvPicPr>
          <p:cNvPr id="3" name="Symbol zastępczy zawartości 3">
            <a:extLst>
              <a:ext uri="{FF2B5EF4-FFF2-40B4-BE49-F238E27FC236}">
                <a16:creationId xmlns:a16="http://schemas.microsoft.com/office/drawing/2014/main" id="{CE5811DB-B3CE-7656-171A-FF5906A528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70" y="1448555"/>
            <a:ext cx="5940883" cy="4722311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A05F3A3-64D4-441B-9035-2A121C09A8D6}"/>
              </a:ext>
            </a:extLst>
          </p:cNvPr>
          <p:cNvSpPr txBox="1"/>
          <p:nvPr/>
        </p:nvSpPr>
        <p:spPr>
          <a:xfrm>
            <a:off x="6501008" y="1448555"/>
            <a:ext cx="5690992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„Panie, nie jestem godzien, abyś wszedł </a:t>
            </a:r>
            <a:br>
              <a:rPr lang="pl-PL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 dach mój, ale powiedz tylko słowo, </a:t>
            </a:r>
            <a:br>
              <a:rPr lang="pl-PL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mój sługa odzyska zdrowie”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l-PL" sz="3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podczas Eucharystii modlimy się także </a:t>
            </a:r>
            <a:br>
              <a:rPr lang="pl-PL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uzdrowienia fizyczne</a:t>
            </a:r>
          </a:p>
        </p:txBody>
      </p:sp>
    </p:spTree>
    <p:extLst>
      <p:ext uri="{BB962C8B-B14F-4D97-AF65-F5344CB8AC3E}">
        <p14:creationId xmlns:p14="http://schemas.microsoft.com/office/powerpoint/2010/main" val="1771049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B6AC0820-5965-3CBD-D052-1E6528004666}"/>
              </a:ext>
            </a:extLst>
          </p:cNvPr>
          <p:cNvSpPr txBox="1"/>
          <p:nvPr/>
        </p:nvSpPr>
        <p:spPr>
          <a:xfrm>
            <a:off x="0" y="216169"/>
            <a:ext cx="1219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5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POWRÓT DO GALILEI (J 4, 43-45)</a:t>
            </a:r>
          </a:p>
        </p:txBody>
      </p:sp>
      <p:pic>
        <p:nvPicPr>
          <p:cNvPr id="6" name="Symbol zastępczy zawartości 4">
            <a:extLst>
              <a:ext uri="{FF2B5EF4-FFF2-40B4-BE49-F238E27FC236}">
                <a16:creationId xmlns:a16="http://schemas.microsoft.com/office/drawing/2014/main" id="{80CE80EA-E579-D342-D1D5-8053E3059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00" y="1503124"/>
            <a:ext cx="5715926" cy="501458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D3705546-817F-F2F4-28D9-F8C789574230}"/>
              </a:ext>
            </a:extLst>
          </p:cNvPr>
          <p:cNvSpPr txBox="1"/>
          <p:nvPr/>
        </p:nvSpPr>
        <p:spPr>
          <a:xfrm>
            <a:off x="6065727" y="1704625"/>
            <a:ext cx="6093912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Powrót do Galilei, ale nie do Nazaretu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l-PL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Prorok w swojej ojczyźnie (inaczej niż u synoptyków, mnemotechniki)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l-PL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Publiczna działalność </a:t>
            </a:r>
            <a:r>
              <a:rPr lang="mr-IN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–</a:t>
            </a:r>
            <a:r>
              <a:rPr lang="pl-PL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jeden rok czy trzy lata</a:t>
            </a:r>
          </a:p>
        </p:txBody>
      </p:sp>
    </p:spTree>
    <p:extLst>
      <p:ext uri="{BB962C8B-B14F-4D97-AF65-F5344CB8AC3E}">
        <p14:creationId xmlns:p14="http://schemas.microsoft.com/office/powerpoint/2010/main" val="2260265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2FF443F4-5FEC-5641-3F37-BD6F7796139D}"/>
              </a:ext>
            </a:extLst>
          </p:cNvPr>
          <p:cNvSpPr txBox="1"/>
          <p:nvPr/>
        </p:nvSpPr>
        <p:spPr>
          <a:xfrm>
            <a:off x="0" y="300718"/>
            <a:ext cx="1219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5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SYN DWORZANINA (J 4, 43-54)</a:t>
            </a:r>
          </a:p>
        </p:txBody>
      </p:sp>
      <p:pic>
        <p:nvPicPr>
          <p:cNvPr id="6" name="Symbol zastępczy zawartości 7">
            <a:extLst>
              <a:ext uri="{FF2B5EF4-FFF2-40B4-BE49-F238E27FC236}">
                <a16:creationId xmlns:a16="http://schemas.microsoft.com/office/drawing/2014/main" id="{270FFB75-CE9F-DA68-591F-207B63979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31" y="1528175"/>
            <a:ext cx="6263393" cy="4929711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95CC7EFE-C761-E080-5F5C-6CCCCFFE4034}"/>
              </a:ext>
            </a:extLst>
          </p:cNvPr>
          <p:cNvSpPr txBox="1"/>
          <p:nvPr/>
        </p:nvSpPr>
        <p:spPr>
          <a:xfrm>
            <a:off x="6789108" y="1656572"/>
            <a:ext cx="5402892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KAFARNAUM</a:t>
            </a:r>
          </a:p>
          <a:p>
            <a:pPr marL="0" indent="0" algn="ctr">
              <a:lnSpc>
                <a:spcPct val="150000"/>
              </a:lnSpc>
              <a:buNone/>
            </a:pPr>
            <a:endParaRPr lang="pl-PL" sz="3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pl-PL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Dom Piotra</a:t>
            </a:r>
          </a:p>
          <a:p>
            <a:pPr marL="742950" indent="-742950">
              <a:lnSpc>
                <a:spcPct val="150000"/>
              </a:lnSpc>
              <a:buFontTx/>
              <a:buAutoNum type="arabicPeriod"/>
            </a:pPr>
            <a:r>
              <a:rPr lang="pl-PL" sz="3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Domus</a:t>
            </a:r>
            <a:r>
              <a:rPr lang="pl-PL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3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ecclesiae</a:t>
            </a:r>
            <a:endParaRPr lang="pl-PL" sz="3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pl-PL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Synagoga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pl-PL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Inskrypcje</a:t>
            </a:r>
          </a:p>
        </p:txBody>
      </p:sp>
    </p:spTree>
    <p:extLst>
      <p:ext uri="{BB962C8B-B14F-4D97-AF65-F5344CB8AC3E}">
        <p14:creationId xmlns:p14="http://schemas.microsoft.com/office/powerpoint/2010/main" val="1948897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2AE935B5-1510-2979-5D9A-0D152A3447E4}"/>
              </a:ext>
            </a:extLst>
          </p:cNvPr>
          <p:cNvSpPr txBox="1"/>
          <p:nvPr/>
        </p:nvSpPr>
        <p:spPr>
          <a:xfrm>
            <a:off x="0" y="300718"/>
            <a:ext cx="1219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5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SYN DWORZANINA (J 4, 43-54)</a:t>
            </a:r>
          </a:p>
        </p:txBody>
      </p:sp>
      <p:pic>
        <p:nvPicPr>
          <p:cNvPr id="3" name="Symbol zastępczy zawartości 7">
            <a:extLst>
              <a:ext uri="{FF2B5EF4-FFF2-40B4-BE49-F238E27FC236}">
                <a16:creationId xmlns:a16="http://schemas.microsoft.com/office/drawing/2014/main" id="{8B2B0172-590B-9C8B-E660-DB2B605F1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32" y="1527859"/>
            <a:ext cx="6047630" cy="4965538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AAD670B8-AF25-EB60-54E1-D27B6A1F6BAE}"/>
              </a:ext>
            </a:extLst>
          </p:cNvPr>
          <p:cNvSpPr txBox="1"/>
          <p:nvPr/>
        </p:nvSpPr>
        <p:spPr>
          <a:xfrm>
            <a:off x="6588024" y="1402573"/>
            <a:ext cx="5507520" cy="5229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DLACZEGO KAFARNAUM?</a:t>
            </a:r>
          </a:p>
          <a:p>
            <a:pPr marL="0" indent="0">
              <a:buNone/>
            </a:pPr>
            <a:endParaRPr lang="pl-PL" sz="3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pl-PL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„Na te słowa wszyscy </a:t>
            </a:r>
          </a:p>
          <a:p>
            <a:pPr marL="0" indent="0">
              <a:buNone/>
            </a:pPr>
            <a:r>
              <a:rPr lang="pl-PL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 synagodze unieśli się gniewem.</a:t>
            </a:r>
            <a:r>
              <a:rPr lang="pl-PL" sz="3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pl-PL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Porwali Go z miejsca, wyrzucili Go z miasta </a:t>
            </a:r>
          </a:p>
          <a:p>
            <a:pPr marL="0" indent="0">
              <a:buNone/>
            </a:pPr>
            <a:r>
              <a:rPr lang="pl-PL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wyprowadzili aż na stok góry, na której ich miasto było zbudowane, aby Go strącić. </a:t>
            </a:r>
          </a:p>
          <a:p>
            <a:pPr marL="0" indent="0">
              <a:buNone/>
            </a:pPr>
            <a:r>
              <a:rPr lang="pl-PL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jednak przeszedłszy pośród nich oddalił się” (</a:t>
            </a:r>
            <a:r>
              <a:rPr lang="pl-PL" sz="3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Łk</a:t>
            </a:r>
            <a:r>
              <a:rPr lang="pl-PL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4, 28-30)</a:t>
            </a:r>
          </a:p>
        </p:txBody>
      </p:sp>
    </p:spTree>
    <p:extLst>
      <p:ext uri="{BB962C8B-B14F-4D97-AF65-F5344CB8AC3E}">
        <p14:creationId xmlns:p14="http://schemas.microsoft.com/office/powerpoint/2010/main" val="1055288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1BE20640-3ED2-334D-5512-36E947E8D0EF}"/>
              </a:ext>
            </a:extLst>
          </p:cNvPr>
          <p:cNvSpPr txBox="1"/>
          <p:nvPr/>
        </p:nvSpPr>
        <p:spPr>
          <a:xfrm>
            <a:off x="0" y="300718"/>
            <a:ext cx="1219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5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SYN DWORZANINA (J 4, 43-54)</a:t>
            </a:r>
          </a:p>
        </p:txBody>
      </p:sp>
      <p:pic>
        <p:nvPicPr>
          <p:cNvPr id="3" name="Symbol zastępczy zawartości 2">
            <a:extLst>
              <a:ext uri="{FF2B5EF4-FFF2-40B4-BE49-F238E27FC236}">
                <a16:creationId xmlns:a16="http://schemas.microsoft.com/office/drawing/2014/main" id="{02E86789-37B0-954D-3970-0060A89F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68" y="1972017"/>
            <a:ext cx="5988552" cy="4491414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65B294C6-6F5E-3EBC-DEDB-5C420FADBEFA}"/>
              </a:ext>
            </a:extLst>
          </p:cNvPr>
          <p:cNvSpPr txBox="1"/>
          <p:nvPr/>
        </p:nvSpPr>
        <p:spPr>
          <a:xfrm>
            <a:off x="6463430" y="2135441"/>
            <a:ext cx="5728571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CUDA JEZUSA</a:t>
            </a:r>
          </a:p>
          <a:p>
            <a:pPr marL="0" indent="0">
              <a:buNone/>
            </a:pPr>
            <a:endParaRPr lang="pl-PL" sz="3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pl-PL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Związane z wiarą</a:t>
            </a:r>
          </a:p>
          <a:p>
            <a:endParaRPr lang="pl-PL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indent="-742950">
              <a:buFont typeface="+mj-lt"/>
              <a:buAutoNum type="arabicPeriod" startAt="2"/>
            </a:pPr>
            <a:r>
              <a:rPr lang="pl-PL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Związane z nauczaniem</a:t>
            </a:r>
          </a:p>
          <a:p>
            <a:endParaRPr lang="pl-PL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indent="-742950">
              <a:buFont typeface="+mj-lt"/>
              <a:buAutoNum type="arabicPeriod" startAt="3"/>
            </a:pPr>
            <a:r>
              <a:rPr lang="pl-PL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Nie mające nic wspólnego z magią</a:t>
            </a:r>
          </a:p>
        </p:txBody>
      </p:sp>
    </p:spTree>
    <p:extLst>
      <p:ext uri="{BB962C8B-B14F-4D97-AF65-F5344CB8AC3E}">
        <p14:creationId xmlns:p14="http://schemas.microsoft.com/office/powerpoint/2010/main" val="2364136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0D2B6C01-5AB9-9CCD-FEBD-C4EED1D36910}"/>
              </a:ext>
            </a:extLst>
          </p:cNvPr>
          <p:cNvSpPr txBox="1"/>
          <p:nvPr/>
        </p:nvSpPr>
        <p:spPr>
          <a:xfrm>
            <a:off x="0" y="300718"/>
            <a:ext cx="1219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5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SYN DWORZANINA (J 4, 43-54)</a:t>
            </a:r>
          </a:p>
        </p:txBody>
      </p:sp>
      <p:pic>
        <p:nvPicPr>
          <p:cNvPr id="3" name="Symbol zastępczy zawartości 2">
            <a:extLst>
              <a:ext uri="{FF2B5EF4-FFF2-40B4-BE49-F238E27FC236}">
                <a16:creationId xmlns:a16="http://schemas.microsoft.com/office/drawing/2014/main" id="{3710DCBB-F62E-CC92-47F7-F37B29E9A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40" y="1361151"/>
            <a:ext cx="5791064" cy="5196132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B88EB468-3468-DE9A-5E12-EF04A1D65D11}"/>
              </a:ext>
            </a:extLst>
          </p:cNvPr>
          <p:cNvSpPr txBox="1"/>
          <p:nvPr/>
        </p:nvSpPr>
        <p:spPr>
          <a:xfrm>
            <a:off x="6237962" y="1361151"/>
            <a:ext cx="5951950" cy="5124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DWORZANIN </a:t>
            </a:r>
            <a:r>
              <a:rPr lang="mr-IN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–</a:t>
            </a:r>
            <a:r>
              <a:rPr lang="pl-PL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36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BASILIKOS</a:t>
            </a:r>
          </a:p>
          <a:p>
            <a:pPr marL="0" indent="0">
              <a:buNone/>
            </a:pPr>
            <a:endParaRPr lang="pl-PL" sz="2000" i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l-PL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pl-PL" sz="3600" i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Christus</a:t>
            </a:r>
            <a:r>
              <a:rPr lang="pl-PL" sz="36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3600" i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mansionem</a:t>
            </a:r>
            <a:br>
              <a:rPr lang="pl-PL" sz="36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36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pl-PL" sz="3600" i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benedicat</a:t>
            </a:r>
            <a:endParaRPr lang="pl-PL" sz="3600" i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pl-PL" sz="1100" i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pl-PL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Imiona mędrców</a:t>
            </a:r>
          </a:p>
          <a:p>
            <a:pPr marL="0" indent="0">
              <a:buNone/>
            </a:pPr>
            <a:endParaRPr lang="pl-PL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pl-PL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Tożsamość mędrców</a:t>
            </a:r>
          </a:p>
          <a:p>
            <a:pPr marL="0" indent="0">
              <a:buNone/>
            </a:pPr>
            <a:endParaRPr lang="pl-PL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pl-PL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lang="pl-PL" sz="3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Proskyneza</a:t>
            </a:r>
            <a:endParaRPr lang="pl-PL" sz="3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pl-PL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pl-PL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Zasadnicze orędzie</a:t>
            </a:r>
          </a:p>
        </p:txBody>
      </p:sp>
    </p:spTree>
    <p:extLst>
      <p:ext uri="{BB962C8B-B14F-4D97-AF65-F5344CB8AC3E}">
        <p14:creationId xmlns:p14="http://schemas.microsoft.com/office/powerpoint/2010/main" val="1317533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47227725-55E9-A149-B45B-97A51997BD32}"/>
              </a:ext>
            </a:extLst>
          </p:cNvPr>
          <p:cNvSpPr txBox="1"/>
          <p:nvPr/>
        </p:nvSpPr>
        <p:spPr>
          <a:xfrm>
            <a:off x="0" y="300718"/>
            <a:ext cx="1219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5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SYN DWORZANINA (J 4, 43-54)</a:t>
            </a:r>
          </a:p>
        </p:txBody>
      </p:sp>
      <p:pic>
        <p:nvPicPr>
          <p:cNvPr id="3" name="Symbol zastępczy zawartości 2">
            <a:extLst>
              <a:ext uri="{FF2B5EF4-FFF2-40B4-BE49-F238E27FC236}">
                <a16:creationId xmlns:a16="http://schemas.microsoft.com/office/drawing/2014/main" id="{E58D0855-B5B7-56C7-03BE-06B423D2C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03" y="2004164"/>
            <a:ext cx="6070824" cy="4553118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E69AF4F-C33F-2D45-A99A-AECB7E95A5BF}"/>
              </a:ext>
            </a:extLst>
          </p:cNvPr>
          <p:cNvSpPr txBox="1"/>
          <p:nvPr/>
        </p:nvSpPr>
        <p:spPr>
          <a:xfrm>
            <a:off x="6513534" y="1867463"/>
            <a:ext cx="567637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NOWY EXODUS</a:t>
            </a:r>
          </a:p>
          <a:p>
            <a:pPr marL="0" indent="0">
              <a:buNone/>
            </a:pPr>
            <a:endParaRPr lang="pl-PL" sz="3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pl-PL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„Ja zaś uczynię nieustępliwym serce faraona i pomnożę moje znaki i moje cuda w kraju egipskim” (</a:t>
            </a:r>
            <a:r>
              <a:rPr lang="pl-PL" sz="3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Wj</a:t>
            </a:r>
            <a:r>
              <a:rPr lang="pl-PL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7,3)</a:t>
            </a:r>
          </a:p>
        </p:txBody>
      </p:sp>
    </p:spTree>
    <p:extLst>
      <p:ext uri="{BB962C8B-B14F-4D97-AF65-F5344CB8AC3E}">
        <p14:creationId xmlns:p14="http://schemas.microsoft.com/office/powerpoint/2010/main" val="2160036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56B5435C-6AFF-0CB3-E667-84029C6B254C}"/>
              </a:ext>
            </a:extLst>
          </p:cNvPr>
          <p:cNvSpPr txBox="1"/>
          <p:nvPr/>
        </p:nvSpPr>
        <p:spPr>
          <a:xfrm>
            <a:off x="0" y="200510"/>
            <a:ext cx="1219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5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SYN DWORZANINA (J 4, 43-54)</a:t>
            </a:r>
          </a:p>
        </p:txBody>
      </p:sp>
      <p:pic>
        <p:nvPicPr>
          <p:cNvPr id="3" name="Symbol zastępczy zawartości 7">
            <a:extLst>
              <a:ext uri="{FF2B5EF4-FFF2-40B4-BE49-F238E27FC236}">
                <a16:creationId xmlns:a16="http://schemas.microsoft.com/office/drawing/2014/main" id="{2A89E24C-0232-4097-6DC9-77300D4A0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35" y="1979271"/>
            <a:ext cx="5119094" cy="4548851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329E6BD-CDA5-FF37-62A5-AD1A42ADA75A}"/>
              </a:ext>
            </a:extLst>
          </p:cNvPr>
          <p:cNvSpPr txBox="1"/>
          <p:nvPr/>
        </p:nvSpPr>
        <p:spPr>
          <a:xfrm>
            <a:off x="5331729" y="1216336"/>
            <a:ext cx="6858183" cy="549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l-PL" sz="3200" kern="1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pl-PL" sz="2900" kern="1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Zamiana wody w wino (J 2,1-22)</a:t>
            </a:r>
          </a:p>
          <a:p>
            <a:pPr marL="342900" lvl="0" indent="-342900">
              <a:buFont typeface="+mj-lt"/>
              <a:buAutoNum type="arabicPeriod"/>
            </a:pPr>
            <a:endParaRPr lang="pl-PL" sz="800" kern="1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pl-PL" sz="2900" kern="1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Przywrócenie życia umierającemu </a:t>
            </a:r>
            <a:br>
              <a:rPr lang="pl-PL" sz="2900" kern="1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900" kern="1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(J 4,46-54)</a:t>
            </a:r>
          </a:p>
          <a:p>
            <a:pPr marL="342900" lvl="0" indent="-342900">
              <a:buFont typeface="+mj-lt"/>
              <a:buAutoNum type="arabicPeriod"/>
            </a:pPr>
            <a:endParaRPr lang="pl-PL" sz="900" kern="1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pl-PL" sz="2900" kern="1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Uzdrowienie przy sadzawce Betesda</a:t>
            </a:r>
            <a:br>
              <a:rPr lang="pl-PL" sz="2900" kern="1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900" kern="1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(J 5,1-16)</a:t>
            </a:r>
          </a:p>
          <a:p>
            <a:pPr marL="342900" lvl="0" indent="-342900">
              <a:buFont typeface="+mj-lt"/>
              <a:buAutoNum type="arabicPeriod"/>
            </a:pPr>
            <a:endParaRPr lang="pl-PL" sz="800" kern="1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pl-PL" sz="2900" kern="1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Rozmnożenie chleba (J 6,5-14)</a:t>
            </a:r>
          </a:p>
          <a:p>
            <a:pPr marL="342900" lvl="0" indent="-342900">
              <a:buFont typeface="+mj-lt"/>
              <a:buAutoNum type="arabicPeriod"/>
            </a:pPr>
            <a:endParaRPr lang="pl-PL" sz="800" kern="1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pl-PL" sz="2900" kern="1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Chodzenie po wodzie (J 6,16-24</a:t>
            </a:r>
          </a:p>
          <a:p>
            <a:pPr marL="342900" lvl="0" indent="-342900">
              <a:buFont typeface="+mj-lt"/>
              <a:buAutoNum type="arabicPeriod"/>
            </a:pPr>
            <a:endParaRPr lang="pl-PL" sz="800" kern="1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pl-PL" sz="2900" kern="1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Uzdrowienie niewidomego (J 9,1-7)</a:t>
            </a:r>
          </a:p>
          <a:p>
            <a:pPr marL="342900" lvl="0" indent="-342900">
              <a:buFont typeface="+mj-lt"/>
              <a:buAutoNum type="arabicPeriod"/>
            </a:pPr>
            <a:endParaRPr lang="pl-PL" sz="800" kern="1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spcAft>
                <a:spcPts val="800"/>
              </a:spcAft>
              <a:buFont typeface="+mj-lt"/>
              <a:buAutoNum type="arabicPeriod"/>
            </a:pPr>
            <a:r>
              <a:rPr lang="pl-PL" sz="2900" kern="1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Wskrzeszenie Łazarza (J 11,1-45)</a:t>
            </a:r>
          </a:p>
        </p:txBody>
      </p:sp>
    </p:spTree>
    <p:extLst>
      <p:ext uri="{BB962C8B-B14F-4D97-AF65-F5344CB8AC3E}">
        <p14:creationId xmlns:p14="http://schemas.microsoft.com/office/powerpoint/2010/main" val="258805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7C7E35E-2417-FD38-C3EA-D1D7FAEC79A8}"/>
              </a:ext>
            </a:extLst>
          </p:cNvPr>
          <p:cNvSpPr txBox="1"/>
          <p:nvPr/>
        </p:nvSpPr>
        <p:spPr>
          <a:xfrm>
            <a:off x="0" y="213036"/>
            <a:ext cx="1219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5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SYN DWORZANINA (J 4, 43-54)</a:t>
            </a:r>
          </a:p>
        </p:txBody>
      </p:sp>
      <p:pic>
        <p:nvPicPr>
          <p:cNvPr id="3" name="Symbol zastępczy zawartości 7">
            <a:extLst>
              <a:ext uri="{FF2B5EF4-FFF2-40B4-BE49-F238E27FC236}">
                <a16:creationId xmlns:a16="http://schemas.microsoft.com/office/drawing/2014/main" id="{30DE3984-7B96-CD81-BF1A-58954AB20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5" y="2034073"/>
            <a:ext cx="4491217" cy="3676082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1323444-354D-8358-0DF7-0310FD074E26}"/>
              </a:ext>
            </a:extLst>
          </p:cNvPr>
          <p:cNvSpPr txBox="1"/>
          <p:nvPr/>
        </p:nvSpPr>
        <p:spPr>
          <a:xfrm>
            <a:off x="4892433" y="1935729"/>
            <a:ext cx="7041066" cy="3833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lphaUcParenBoth"/>
            </a:pPr>
            <a:r>
              <a:rPr lang="pl-PL" sz="2400" kern="1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Zamiana wody w wino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kern="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pl-PL" sz="2400" kern="1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(B) Przywrócenie życia</a:t>
            </a:r>
            <a:r>
              <a:rPr lang="pl-PL" sz="2400" kern="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2400" kern="1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umierającego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kern="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pl-PL" sz="2400" kern="1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(C) Uzdrowienie przy sadzawce</a:t>
            </a:r>
            <a:r>
              <a:rPr lang="pl-PL" sz="2400" kern="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2400" kern="1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Betesda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kern="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</a:t>
            </a:r>
            <a:r>
              <a:rPr lang="pl-PL" sz="2400" kern="10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(D) Rozmnożenie chleba </a:t>
            </a:r>
            <a:br>
              <a:rPr lang="pl-PL" sz="2400" kern="10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400" kern="10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i mowa eucharystyczna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kern="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pl-PL" sz="2400" kern="1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(C`) Uzdrowienie w szabat</a:t>
            </a:r>
            <a:r>
              <a:rPr lang="pl-PL" sz="2400" kern="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2400" kern="1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niewidomego </a:t>
            </a:r>
            <a:endParaRPr lang="pl-PL" sz="2400" kern="1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kern="1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(B`) Przywrócenie do życia zmarłego</a:t>
            </a:r>
            <a:r>
              <a:rPr lang="pl-PL" sz="2400" kern="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2400" kern="1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Łazarza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kern="1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(A`) Wypłynięcie wody i krwi z boku</a:t>
            </a:r>
            <a:r>
              <a:rPr lang="pl-PL" sz="2400" kern="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2400" kern="1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Jezusa</a:t>
            </a:r>
          </a:p>
        </p:txBody>
      </p:sp>
    </p:spTree>
    <p:extLst>
      <p:ext uri="{BB962C8B-B14F-4D97-AF65-F5344CB8AC3E}">
        <p14:creationId xmlns:p14="http://schemas.microsoft.com/office/powerpoint/2010/main" val="2921394804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aralaksa">
  <a:themeElements>
    <a:clrScheme name="Paralaksa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aksa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aks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676</Words>
  <Application>Microsoft Office PowerPoint</Application>
  <PresentationFormat>Panoramiczny</PresentationFormat>
  <Paragraphs>98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Corbel</vt:lpstr>
      <vt:lpstr>Tahoma</vt:lpstr>
      <vt:lpstr>Motyw pakietu Office</vt:lpstr>
      <vt:lpstr>Paralaksa</vt:lpstr>
      <vt:lpstr>CZWARTKOWE  WIECZORY  Z BIBLIĄ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msd</dc:creator>
  <cp:lastModifiedBy>Agnieszka Kępowicz</cp:lastModifiedBy>
  <cp:revision>6</cp:revision>
  <dcterms:created xsi:type="dcterms:W3CDTF">2023-12-14T03:18:28Z</dcterms:created>
  <dcterms:modified xsi:type="dcterms:W3CDTF">2023-12-15T18:11:34Z</dcterms:modified>
</cp:coreProperties>
</file>