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319" r:id="rId3"/>
    <p:sldId id="287" r:id="rId4"/>
    <p:sldId id="288" r:id="rId5"/>
    <p:sldId id="299" r:id="rId6"/>
    <p:sldId id="300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4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910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306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205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73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185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01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0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6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994B99-3CE5-6302-B1AE-78CF137B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FD533-2671-F368-6213-EC615EA86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7A85C0-3FE0-E60A-A65D-37E7CE98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D0F5D0-59FE-A3BA-49D5-9AFC771B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BA52EC-8146-4E0E-BA93-8E64E439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25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DA90E-3F70-F740-E249-AF4DF5BB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8768AF-7945-8AFC-121D-178A4A42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25E81A-5E60-A7A2-B5B4-B9845EB4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0FD586-3B20-5B29-128F-195A922D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0B9C1F-96BB-2038-ACFA-BBD902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2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30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D95C7-4B05-B72F-153B-205FC548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D10E67-E5F2-6533-6882-588BE3AA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97582-9CEB-BEA7-3256-A465A5C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BB850-3115-E424-B697-07357A04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67BEA4-1670-5EBE-50BB-ADB46809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21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E38A5-1ECC-9EDA-A383-EAE41F07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1682B3-F966-6B8F-3C21-A64831FAC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99C098-8649-1C68-2507-E9668A0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8A6DA1-5E13-8D5F-9E7F-DB8DEEDC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EEAE81-B71F-755B-4391-1E295139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A475E7-EE84-658A-7128-19FD9B98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8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04F33-C6B6-948F-9118-AA4590CB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F26EA5-3BC1-2A60-17A1-DD545316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081BFA-4C0D-270E-D9D2-D83EC0CAB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D0DF6D-1EEA-C486-5D62-616D8A5A1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0B979A-E449-7B09-8505-E53F11BC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31F80A0-AA24-EFB0-7796-B0C0F4D1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304743-2577-9620-3A4D-551825D2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CDB5E10-A8CC-3C47-8978-C2D5CF8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7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EB6D8-DF97-2A0F-8D49-494C6BC2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56BD48C-97AA-84C4-C415-6EE1146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FCDD32-E62C-188B-A666-FDE4C09A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F68DBA-8855-562C-910D-FE5FA13B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91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6571B4-B85C-50F1-36EC-A808E8D1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BBB34C-E2E6-ECEB-8A3E-69171522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EC4CC8-73BB-42A1-FFC3-9F19A0C3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575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7B9CC-85BE-262C-A7DE-5813C4A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9D4097-FE60-5962-3503-B17052C3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B85F67-6517-98E8-BC7D-284A21A80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478C44-18E2-30B5-AA4B-BF965220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6153E-B60D-98E5-8298-59FF7DD8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B5D58B-27FA-9B4E-E51C-E549612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17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41B0E-FC24-86BC-0145-BF78FC18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15FE529-DB3A-06C3-028A-9B0CFC918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AA4AAF-4273-5C68-C0BC-A66579578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CBDA51-673D-77A8-267D-471EB491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420E2F-0A44-C3B2-AAF1-7A2673FD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4E3F30-0D1E-645A-D0EB-77A967A1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442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65D9FE-6298-461F-E49C-DBD97DF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B7C42F-8AC1-4967-2026-4742167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707F4F-CC4E-3BF2-291C-E236D927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23181A-3FF4-E354-C0F3-883C068F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936B5B-3A45-C568-9268-19FAD5A7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065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E047D6-3210-0204-6510-A86F8CFA1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569B08-52F9-AA48-7FD4-AC36EE3DA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AD4F72-8C14-F438-819E-01574EC2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9CBEBB-E408-3910-92C7-93272C59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CEB90C-9C1E-85AA-6CFE-99A5120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55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3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9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9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1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1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7D30B5C-BB65-7AE5-F635-6D68B0E4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9D904A-2685-6387-61A4-41BC15FB6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2D13A8-1258-D1B9-994E-264A34FF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818D-B94F-4BD1-8CCC-274F6DC96DC8}" type="datetimeFigureOut">
              <a:rPr lang="pl-PL" smtClean="0"/>
              <a:t>27.04.2024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E14ACB-6109-D6AA-8154-0B73349E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2A5467-17E2-7BBD-C3DF-E5A2E891D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8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37BB64-C5B1-4CF3-ABA4-3B991206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CZWARTKOWE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WIECZORY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Z BIBLIĄ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D78F50-5422-CC8E-A4B4-D5166682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337" y="4714725"/>
            <a:ext cx="6987645" cy="1388534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Calisto MT" panose="02040603050505030304" pitchFamily="18" charset="0"/>
              </a:rPr>
              <a:t>Ewangelia według św. Jana</a:t>
            </a:r>
          </a:p>
          <a:p>
            <a:endParaRPr lang="pl-PL" sz="1200" b="1" dirty="0">
              <a:latin typeface="Calisto MT" panose="02040603050505030304" pitchFamily="18" charset="0"/>
            </a:endParaRPr>
          </a:p>
          <a:p>
            <a:r>
              <a:rPr lang="pl-PL" sz="4000" b="1" dirty="0">
                <a:latin typeface="Calisto MT" panose="02040603050505030304" pitchFamily="18" charset="0"/>
              </a:rPr>
              <a:t>Konferencja 22</a:t>
            </a:r>
          </a:p>
        </p:txBody>
      </p:sp>
    </p:spTree>
    <p:extLst>
      <p:ext uri="{BB962C8B-B14F-4D97-AF65-F5344CB8AC3E}">
        <p14:creationId xmlns:p14="http://schemas.microsoft.com/office/powerpoint/2010/main" val="335485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UZDROWIENIE CHROMEGO (J 5,1-18)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Słowo cudotwórcze: „Rzekł do niego Jezus: «Wstań, weź swoje łoże i chodź!». Natychmiast wyzdrowiał ów człowiek, wziął swoje łoże i chodził” (J 5,8-9)</a:t>
            </a:r>
          </a:p>
          <a:p>
            <a:r>
              <a:rPr lang="pl-PL" dirty="0">
                <a:solidFill>
                  <a:schemeClr val="bg1"/>
                </a:solidFill>
              </a:rPr>
              <a:t>gr. </a:t>
            </a:r>
            <a:r>
              <a:rPr lang="pl-PL" i="1" dirty="0" err="1">
                <a:solidFill>
                  <a:schemeClr val="bg1"/>
                </a:solidFill>
              </a:rPr>
              <a:t>krabattos</a:t>
            </a:r>
            <a:r>
              <a:rPr lang="pl-PL" i="1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to nosze, lekki materac lub mata: posłanie ludzi ubogich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3" descr="Pools of Bethesda"/>
          <p:cNvPicPr preferRelativeResize="0"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3099" y="1284789"/>
            <a:ext cx="4819477" cy="39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24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UZDROWIENIE CHROMEGO (J 5,1-18)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SZABAT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Naśladowanie Boga: „Bóg odpoczął po całej swej pracy, którą wykonał stwarzając” (Rdz 2,3)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Pamięć o wyjściu: „Pamiętaj, że byłeś niewolnikiem w ziemi egipskiej i wyprowadził cię stamtąd Pan, Bóg twój, ręką mocną i wyciągniętym ramieniem: przeto ci nakazał Pan, Bóg twój, strzec dnia szabatu” (Pwt 5,15). 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C:\Users\Public\_Bethany\john4plus\Stone water jars from Jerusalem, 1st c AD, tb032014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4790"/>
            <a:ext cx="5181600" cy="46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6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UZDROWIENIE CHROMEGO (J 5,1-18)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SZABAT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39 czynności zakazanych w Misznie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Wieczerza szabatowa w piątkowy wieczór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Nabożeństwo synagogalne w sobotę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Co wolno przenosić?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C:\Users\Public\_Bethany\john4plus\Stone water jars from Jerusalem, 1st c AD, tb032014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4790"/>
            <a:ext cx="5181600" cy="43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2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UZDROWIENIE CHROMEGO (J 5,1-18)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NIEDZIELA ZAMIAST SZABATU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 err="1">
                <a:solidFill>
                  <a:schemeClr val="bg1"/>
                </a:solidFill>
              </a:rPr>
              <a:t>Sabbat</a:t>
            </a:r>
            <a:r>
              <a:rPr lang="pl-PL" dirty="0">
                <a:solidFill>
                  <a:schemeClr val="bg1"/>
                </a:solidFill>
              </a:rPr>
              <a:t> i </a:t>
            </a:r>
            <a:r>
              <a:rPr lang="pl-PL" i="1" dirty="0" err="1">
                <a:solidFill>
                  <a:schemeClr val="bg1"/>
                </a:solidFill>
              </a:rPr>
              <a:t>Kyriake</a:t>
            </a:r>
            <a:r>
              <a:rPr lang="pl-PL" i="1" dirty="0">
                <a:solidFill>
                  <a:schemeClr val="bg1"/>
                </a:solidFill>
              </a:rPr>
              <a:t> </a:t>
            </a:r>
            <a:r>
              <a:rPr lang="pl-PL" i="1" dirty="0" err="1">
                <a:solidFill>
                  <a:schemeClr val="bg1"/>
                </a:solidFill>
              </a:rPr>
              <a:t>hemera</a:t>
            </a:r>
            <a:endParaRPr lang="pl-PL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Zmartwychwstanie, chrystofanie i zesłanie Ducha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„W pierwszym dniu po szabacie, kiedy zebraliśmy się na łamanie chleba</a:t>
            </a:r>
            <a:r>
              <a:rPr lang="mr-IN" dirty="0">
                <a:solidFill>
                  <a:schemeClr val="bg1"/>
                </a:solidFill>
              </a:rPr>
              <a:t>…</a:t>
            </a:r>
            <a:r>
              <a:rPr lang="pl-PL" dirty="0">
                <a:solidFill>
                  <a:schemeClr val="bg1"/>
                </a:solidFill>
              </a:rPr>
              <a:t>”(Dz 20,7)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„Niechaj pierwszego dnia tygodnia każdy z was coś odłoży według tego, co uzna za właściwe” (1Kor 16,2)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4790"/>
            <a:ext cx="5181600" cy="4659604"/>
          </a:xfrm>
        </p:spPr>
      </p:pic>
    </p:spTree>
    <p:extLst>
      <p:ext uri="{BB962C8B-B14F-4D97-AF65-F5344CB8AC3E}">
        <p14:creationId xmlns:p14="http://schemas.microsoft.com/office/powerpoint/2010/main" val="17981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UZDROWIENIE CHROMEGO (J 5,1-18)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DIALOG UZDROWIONEGO Z ŻYDAMI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Żydzi czy Judejczycy?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Jezus się odsunął, bo Jego godzina nie nadeszła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Jezus nie jest jeszcze rozpoznany jako Mesjasz („sekret mesjański” u Marka)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C:\Users\Public\_Bethany\john4plus\Priestly blessing during Sukkot at Western Wall, tb092302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4790"/>
            <a:ext cx="5181600" cy="46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8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UZDROWIENIE CHROMEGO (J 5,1-18)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DIALOG JEZUSA Z UZDROWIONYM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Miejsce spotkania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świątynia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Wieczne potępienie jest „czymś gorszym” niż choroba fizyczna: „Oto wyzdrowiałeś. Nie grzesz już więcej, aby ci się coś gorszego nie przydarzyło” (J 5,14)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6" name="Picture 2" descr="C:\Users\Public\_Bethany\john4plus\Man kissing Western Wall, with phylactery, tb083104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4790"/>
            <a:ext cx="5181600" cy="45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UZDROWIENIE CHROMEGO (J 5,1-18)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284790"/>
            <a:ext cx="5181600" cy="4892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BOSKA GODNOŚĆ JEZUSA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Pan szabatu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Prerogatywy Boga: przebaczanie grzechów, czytanie w myślach, dokonywanie cudów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Antytezy i zakaz spożywania mięsa z krwią</a:t>
            </a: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Formuły </a:t>
            </a:r>
            <a:r>
              <a:rPr lang="pl-PL" dirty="0" err="1">
                <a:solidFill>
                  <a:schemeClr val="bg1"/>
                </a:solidFill>
              </a:rPr>
              <a:t>autodeklaracyjne</a:t>
            </a: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Po zmartwychwstaniu: Ogrodnik, Pan i Bóg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pic>
        <p:nvPicPr>
          <p:cNvPr id="6" name="Pictur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4790"/>
            <a:ext cx="5181600" cy="48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Images\0Adds 2002\03 Jerusalem adds new\Old City\sr\Pools of Bethesda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343</Words>
  <Application>Microsoft Office PowerPoint</Application>
  <PresentationFormat>Panoramiczny</PresentationFormat>
  <Paragraphs>43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Calisto MT</vt:lpstr>
      <vt:lpstr>Corbel</vt:lpstr>
      <vt:lpstr>Paralaksa</vt:lpstr>
      <vt:lpstr>Motyw pakietu Office</vt:lpstr>
      <vt:lpstr>CZWARTKOWE WIECZORY Z BIBLIĄ</vt:lpstr>
      <vt:lpstr>UZDROWIENIE CHROMEGO (J 5,1-18)</vt:lpstr>
      <vt:lpstr>UZDROWIENIE CHROMEGO (J 5,1-18)</vt:lpstr>
      <vt:lpstr>UZDROWIENIE CHROMEGO (J 5,1-18)</vt:lpstr>
      <vt:lpstr>UZDROWIENIE CHROMEGO (J 5,1-18)</vt:lpstr>
      <vt:lpstr>UZDROWIENIE CHROMEGO (J 5,1-18)</vt:lpstr>
      <vt:lpstr>UZDROWIENIE CHROMEGO (J 5,1-18)</vt:lpstr>
      <vt:lpstr>UZDROWIENIE CHROMEGO (J 5,1-18)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CZWARTKOWE WIECZORY Z BIBLIĄ</dc:title>
  <dc:creator>Agnieszka Kępowicz</dc:creator>
  <cp:lastModifiedBy>Agnieszka Kępowicz</cp:lastModifiedBy>
  <cp:revision>1</cp:revision>
  <dcterms:created xsi:type="dcterms:W3CDTF">2024-04-27T18:21:45Z</dcterms:created>
  <dcterms:modified xsi:type="dcterms:W3CDTF">2024-04-27T18:35:33Z</dcterms:modified>
</cp:coreProperties>
</file>