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media/image1.jpeg" ContentType="image/jpeg"/>
  <Override PartName="/ppt/media/image2.png" ContentType="image/png"/>
  <Override PartName="/ppt/media/image12.jpeg" ContentType="image/jpeg"/>
  <Override PartName="/ppt/media/image7.jpeg" ContentType="image/jpeg"/>
  <Override PartName="/ppt/media/image19.jpeg" ContentType="image/jpeg"/>
  <Override PartName="/ppt/media/image3.png" ContentType="image/png"/>
  <Override PartName="/ppt/media/image31.png" ContentType="image/png"/>
  <Override PartName="/ppt/media/image4.png" ContentType="image/png"/>
  <Override PartName="/ppt/media/image5.png" ContentType="image/png"/>
  <Override PartName="/ppt/media/image17.jpeg" ContentType="image/jpeg"/>
  <Override PartName="/ppt/media/image6.png" ContentType="image/png"/>
  <Override PartName="/ppt/media/image27.jpeg" ContentType="image/jpeg"/>
  <Override PartName="/ppt/media/image8.jpeg" ContentType="image/jpeg"/>
  <Override PartName="/ppt/media/image13.jpeg" ContentType="image/jpeg"/>
  <Override PartName="/ppt/media/image36.png" ContentType="image/png"/>
  <Override PartName="/ppt/media/image9.jpeg" ContentType="image/jpeg"/>
  <Override PartName="/ppt/media/image14.jpeg" ContentType="image/jpeg"/>
  <Override PartName="/ppt/media/image10.jpeg" ContentType="image/jpeg"/>
  <Override PartName="/ppt/media/image32.jpeg" ContentType="image/jpeg"/>
  <Override PartName="/ppt/media/image11.jpeg" ContentType="image/jpeg"/>
  <Override PartName="/ppt/media/image33.jpeg" ContentType="image/jpeg"/>
  <Override PartName="/ppt/media/image15.jpeg" ContentType="image/jpeg"/>
  <Override PartName="/ppt/media/image34.png" ContentType="image/png"/>
  <Override PartName="/ppt/media/image16.jpeg" ContentType="image/jpeg"/>
  <Override PartName="/ppt/media/image18.jpeg" ContentType="image/jpeg"/>
  <Override PartName="/ppt/media/image20.jpeg" ContentType="image/jpeg"/>
  <Override PartName="/ppt/media/image29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35.png" ContentType="image/png"/>
  <Override PartName="/ppt/media/image26.jpeg" ContentType="image/jpeg"/>
  <Override PartName="/ppt/media/image28.jpeg" ContentType="image/jpeg"/>
  <Override PartName="/ppt/media/image30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4A6A50B-4FB0-4E6C-8119-ACD5A4AB191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23CD361-CFB9-4E08-BDB4-3D86BA6682F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4DE4760-0546-40FA-BE4F-F55CDC9B8C4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A85226D-BC4E-4D3E-9D24-2CDE1A2ABD1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FD07C16-D8AB-4B62-861F-BB927116174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4F600A9-1E2A-4C75-9E08-653FE2E9BEC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0FF2A8D-836D-4F3F-91FB-4CDC525BBF7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7F68328-CEB2-4A03-956C-2D2366FB833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12CA9BC-E335-45E1-9B46-0A7441D933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338F08-1DC7-4256-A53B-02A3475C6CB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725C5E7-08FE-43B2-93FB-83B10B3EC5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0511503-4BD8-49D9-99CD-CFACC1A4653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F993982-0C81-4792-BEAC-0277CF079A3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1C5422C-3D81-434C-BC2E-3F9FCAFE39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025207F-E06A-40C9-8D61-28754F1CDB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EFE9720-485A-4DC3-A9A2-3175640DF46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1C2D9F4-2203-4E81-A5CC-703108B624E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F91EF36-A1D0-4011-8A3F-3D96896EC4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5FA99C3-9382-45E4-8D8B-56EBE27647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B91ED9B-24DD-4815-A243-2E6F0D2CCF8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AE07E26-90EC-4B0C-AF0C-E963DF778ED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0251A7E-4F25-4608-9294-86431053380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CB0682F-93A4-4B6B-8B8A-3DBB94058E6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95BFD31-3914-4926-9814-19FA9962496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442D54F-D6DE-4A1F-BDFC-F3A12A56D7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9C757D3-9B1A-42EF-B742-DB1F7487D5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4DA9788-C0B0-46A8-91F5-1BCC329579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58ACC43-5379-4DFA-9643-60D4636266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642D549-53A1-4E55-AA2B-FB1C69208DC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96C44D4-1BE3-43DC-AA5E-564B9E71B56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12B716B-2C08-4516-9CA0-726DA70982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D87B773-DB8F-4008-89DE-23B21469B87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1C5EF2C-6D6E-4076-914C-FB164412E0E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FE22BE3-4D87-401B-808A-3C97BC7BBC7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71E502F-A6CB-45D1-8BED-2BDB72CF4AF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0AA3273-BCE9-4A2E-A6FD-1FD6F0758C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FD90A47-8A47-4A3D-8F64-4ABBD47B5E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98DB7A3-01A8-4668-8B86-1DD97AC80A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85A7CE3-D77B-49B4-8B39-32FF207D76E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07F8DAE-EA8F-4716-96E5-93769980387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7FAA39B-73A6-49E5-BD06-EBA5F09C6B8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7F42541-EEAC-405B-99B4-075FA9841FE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02A2F77-71A0-42DE-AB9C-2C79C573BA7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0A4BFC8-33E5-4B03-8422-5F0E6DE0DB8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10464EE-0464-4203-BFCC-D426B2A312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44A1E4A-E7FF-47A8-A6E9-426866302D6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43A860D-2E9D-4DE6-81CD-417A6E873F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36A0592-5146-4376-97E4-E7283BB6FD6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C988E9F-64FD-47CF-BF35-9E47617818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D9804E7-723A-4987-A920-B26C1F23876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C53E237-BDCA-400C-BB09-B0F9346C07C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8E46610-B900-4569-9B8D-8E60E1D9546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340C5F8-1D76-4330-8232-BC4CDB18E0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042BC71-D8E1-41B7-B046-641164AA901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7E2CFC4-E1DD-4031-AA95-FF5DDDF1D24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40890D-6C4D-42CE-A2B8-13FE31DC378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52BE398-5076-4F2D-968C-5FB0383D5B1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5151465-C45E-46F9-A386-F1E8D710B2B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2444DB1E-06D8-49C1-912D-2F4B253CFAB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AECFC560-B732-4FA5-BB7B-12DE45306F0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69CB605-750B-4A47-9120-3BD85F6C15A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FFF69D5-4387-4229-BB75-5B19847FBF0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2844172-5761-4C96-BE90-46973CD0E7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638A0BF7-89E6-4A74-89D0-971C9AA3834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7021F58-2986-41EB-B7EC-5D26D72941A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CD0A30C-7380-4ECC-9EFA-D82E7013F12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96DF336-35EF-4254-978A-703431D5467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6165FFA-FB23-4D51-92F9-8E7AFCF479B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D6F174A-A9FA-423A-B678-D0CDEF905C3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4103D32D-6448-4F6B-AA3E-22A3662D495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25F3900-BAC9-436C-8DC9-2BDEA0AD0D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21D9DA94-6CD7-4E9E-930B-B0D41522F9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E695FC4-1D31-4C90-86BF-FE3FD865FFA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A921F4EE-7080-4D44-9693-ECE91E51D83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6FB2512-18D1-4CB3-BE80-01D0BFBD838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A97872EF-40BC-4CE5-AB58-BC563AE23E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AEB1345-C24D-4389-8EDB-712839DD48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2BD9805-9327-4BC7-9598-0E9C823AE7C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A9262A11-5119-4FB7-90D3-843184A83AD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3C1AD60-C75F-4B30-8641-B64FE6386B9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B8DE1B13-5DD7-4E0B-9DA0-7F6D1D588F9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20652F8-FDCE-4EA5-B383-C9FBADC2A38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39FD8F10-97EE-46B6-B14D-757CB4FDC2F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24935C6-0E44-47A9-B73B-9B5EEC1007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5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1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3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" name="Picture 10" descr="HDRibbonContent-UniformTrim.png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" name="Group 6"/>
          <p:cNvGrpSpPr/>
          <p:nvPr/>
        </p:nvGrpSpPr>
        <p:grpSpPr>
          <a:xfrm>
            <a:off x="-16920" y="0"/>
            <a:ext cx="12229560" cy="6854760"/>
            <a:chOff x="-16920" y="0"/>
            <a:chExt cx="12229560" cy="6854760"/>
          </a:xfrm>
        </p:grpSpPr>
        <p:pic>
          <p:nvPicPr>
            <p:cNvPr id="6" name="Picture 15" descr="HD-PanelTitleR1.png"/>
            <p:cNvPicPr/>
            <p:nvPr/>
          </p:nvPicPr>
          <p:blipFill>
            <a:blip r:embed="rId6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" name="Rectangle 25"/>
            <p:cNvSpPr/>
            <p:nvPr/>
          </p:nvSpPr>
          <p:spPr>
            <a:xfrm>
              <a:off x="2328480" y="1540800"/>
              <a:ext cx="7542360" cy="383400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8" name="Picture 16" descr="HDRibbonTitle-UniformTrim.png"/>
            <p:cNvPicPr/>
            <p:nvPr/>
          </p:nvPicPr>
          <p:blipFill>
            <a:blip r:embed="rId7"/>
            <a:stretch/>
          </p:blipFill>
          <p:spPr>
            <a:xfrm>
              <a:off x="-16920" y="3147480"/>
              <a:ext cx="2476440" cy="611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Picture 19" descr="HDRibbonTitle-UniformTrim.png"/>
            <p:cNvPicPr/>
            <p:nvPr/>
          </p:nvPicPr>
          <p:blipFill>
            <a:blip r:embed="rId8"/>
            <a:stretch/>
          </p:blipFill>
          <p:spPr>
            <a:xfrm>
              <a:off x="9736200" y="3147480"/>
              <a:ext cx="2476440" cy="61128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0" name="Straight Connector 14"/>
          <p:cNvCxnSpPr/>
          <p:nvPr/>
        </p:nvCxnSpPr>
        <p:spPr>
          <a:xfrm>
            <a:off x="2692080" y="3521880"/>
            <a:ext cx="6817320" cy="1440"/>
          </a:xfrm>
          <a:prstGeom prst="straightConnector1">
            <a:avLst/>
          </a:prstGeom>
          <a:ln w="0">
            <a:solidFill>
              <a:srgbClr val="83992a"/>
            </a:solidFill>
          </a:ln>
        </p:spPr>
      </p:cxnSp>
      <p:sp>
        <p:nvSpPr>
          <p:cNvPr id="11" name="PlaceHolder 1"/>
          <p:cNvSpPr>
            <a:spLocks noGrp="1"/>
          </p:cNvSpPr>
          <p:nvPr>
            <p:ph type="ftr" idx="1"/>
          </p:nvPr>
        </p:nvSpPr>
        <p:spPr>
          <a:xfrm>
            <a:off x="2692440" y="5037840"/>
            <a:ext cx="521316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ldNum" idx="2"/>
          </p:nvPr>
        </p:nvSpPr>
        <p:spPr>
          <a:xfrm>
            <a:off x="8956800" y="5037840"/>
            <a:ext cx="54972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00000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5BA2648-EC76-46F9-B4F5-B84296E51611}" type="slidenum">
              <a:rPr b="0" lang="en-US" sz="1000" spc="-1" strike="noStrike">
                <a:solidFill>
                  <a:srgbClr val="000000"/>
                </a:solidFill>
                <a:latin typeface="Garamond"/>
              </a:rPr>
              <a:t>28</a:t>
            </a:fld>
            <a:endParaRPr b="0" lang="pl-P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3"/>
          </p:nvPr>
        </p:nvSpPr>
        <p:spPr>
          <a:xfrm>
            <a:off x="7983360" y="5037840"/>
            <a:ext cx="89604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53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55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6" name="Picture 10" descr="HDRibbonContent-UniformTrim.png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7" name="PlaceHolder 1"/>
          <p:cNvSpPr>
            <a:spLocks noGrp="1"/>
          </p:cNvSpPr>
          <p:nvPr>
            <p:ph type="ftr" idx="4"/>
          </p:nvPr>
        </p:nvSpPr>
        <p:spPr>
          <a:xfrm>
            <a:off x="1295280" y="5969160"/>
            <a:ext cx="730440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ldNum" idx="5"/>
          </p:nvPr>
        </p:nvSpPr>
        <p:spPr>
          <a:xfrm>
            <a:off x="10353960" y="5969160"/>
            <a:ext cx="54108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00000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31C6F7B-04C3-44CE-AF01-B5C9EE4737C0}" type="slidenum">
              <a:rPr b="0" lang="en-US" sz="1000" spc="-1" strike="noStrike">
                <a:solidFill>
                  <a:srgbClr val="000000"/>
                </a:solidFill>
                <a:latin typeface="Garamond"/>
              </a:rPr>
              <a:t>&lt;numer&gt;</a:t>
            </a:fld>
            <a:endParaRPr b="0" lang="pl-P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dt" idx="6"/>
          </p:nvPr>
        </p:nvSpPr>
        <p:spPr>
          <a:xfrm>
            <a:off x="8677440" y="5969160"/>
            <a:ext cx="159876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99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01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" name="Picture 10" descr="HDRibbonContent-UniformTrim.png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03" name="Straight Connector 6"/>
          <p:cNvCxnSpPr/>
          <p:nvPr/>
        </p:nvCxnSpPr>
        <p:spPr>
          <a:xfrm>
            <a:off x="1396080" y="2421360"/>
            <a:ext cx="9408600" cy="1440"/>
          </a:xfrm>
          <a:prstGeom prst="straightConnector1">
            <a:avLst/>
          </a:prstGeom>
          <a:ln w="0">
            <a:solidFill>
              <a:srgbClr val="83992a"/>
            </a:solidFill>
          </a:ln>
        </p:spPr>
      </p:cxnSp>
      <p:sp>
        <p:nvSpPr>
          <p:cNvPr id="104" name="PlaceHolder 1"/>
          <p:cNvSpPr>
            <a:spLocks noGrp="1"/>
          </p:cNvSpPr>
          <p:nvPr>
            <p:ph type="ftr" idx="7"/>
          </p:nvPr>
        </p:nvSpPr>
        <p:spPr>
          <a:xfrm>
            <a:off x="1295280" y="5969160"/>
            <a:ext cx="730440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ldNum" idx="8"/>
          </p:nvPr>
        </p:nvSpPr>
        <p:spPr>
          <a:xfrm>
            <a:off x="10353960" y="5969160"/>
            <a:ext cx="54108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00000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454EB86-DE8C-4634-97FD-B4B3226FA522}" type="slidenum">
              <a:rPr b="0" lang="en-US" sz="1000" spc="-1" strike="noStrike">
                <a:solidFill>
                  <a:srgbClr val="000000"/>
                </a:solidFill>
                <a:latin typeface="Garamond"/>
              </a:rPr>
              <a:t>&lt;numer&gt;</a:t>
            </a:fld>
            <a:endParaRPr b="0" lang="pl-P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dt" idx="9"/>
          </p:nvPr>
        </p:nvSpPr>
        <p:spPr>
          <a:xfrm>
            <a:off x="8677440" y="5969160"/>
            <a:ext cx="159876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146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7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48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Picture 10" descr="HDRibbonContent-UniformTrim.png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50" name="Straight Connector 13"/>
          <p:cNvCxnSpPr/>
          <p:nvPr/>
        </p:nvCxnSpPr>
        <p:spPr>
          <a:xfrm>
            <a:off x="1396080" y="2421360"/>
            <a:ext cx="9408600" cy="1440"/>
          </a:xfrm>
          <a:prstGeom prst="straightConnector1">
            <a:avLst/>
          </a:prstGeom>
          <a:ln w="0">
            <a:solidFill>
              <a:srgbClr val="83992a"/>
            </a:solidFill>
          </a:ln>
        </p:spPr>
      </p:cxnSp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ftr" idx="10"/>
          </p:nvPr>
        </p:nvSpPr>
        <p:spPr>
          <a:xfrm>
            <a:off x="1295280" y="5969160"/>
            <a:ext cx="730440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sldNum" idx="11"/>
          </p:nvPr>
        </p:nvSpPr>
        <p:spPr>
          <a:xfrm>
            <a:off x="10353960" y="5969160"/>
            <a:ext cx="54108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00000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1BD331C-AE01-43F6-A09C-BCCE565EFDE2}" type="slidenum">
              <a:rPr b="0" lang="en-US" sz="1000" spc="-1" strike="noStrike">
                <a:solidFill>
                  <a:srgbClr val="000000"/>
                </a:solidFill>
                <a:latin typeface="Garamond"/>
              </a:rPr>
              <a:t>&lt;numer&gt;</a:t>
            </a:fld>
            <a:endParaRPr b="0" lang="pl-P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dt" idx="12"/>
          </p:nvPr>
        </p:nvSpPr>
        <p:spPr>
          <a:xfrm>
            <a:off x="8677440" y="5969160"/>
            <a:ext cx="159876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193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4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195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6" name="Picture 10" descr="HDRibbonContent-UniformTrim.png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97" name="PlaceHolder 1"/>
          <p:cNvSpPr>
            <a:spLocks noGrp="1"/>
          </p:cNvSpPr>
          <p:nvPr>
            <p:ph type="ftr" idx="13"/>
          </p:nvPr>
        </p:nvSpPr>
        <p:spPr>
          <a:xfrm>
            <a:off x="1295280" y="5969160"/>
            <a:ext cx="730440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ldNum" idx="14"/>
          </p:nvPr>
        </p:nvSpPr>
        <p:spPr>
          <a:xfrm>
            <a:off x="10353960" y="5969160"/>
            <a:ext cx="54108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00000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7ECAB0-C548-4288-A5E2-83B3341383A2}" type="slidenum">
              <a:rPr b="0" lang="en-US" sz="1000" spc="-1" strike="noStrike">
                <a:solidFill>
                  <a:srgbClr val="000000"/>
                </a:solidFill>
                <a:latin typeface="Garamond"/>
              </a:rPr>
              <a:t>&lt;numer&gt;</a:t>
            </a:fld>
            <a:endParaRPr b="0" lang="pl-P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dt" idx="15"/>
          </p:nvPr>
        </p:nvSpPr>
        <p:spPr>
          <a:xfrm>
            <a:off x="8677440" y="5969160"/>
            <a:ext cx="159876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6"/>
          <p:cNvGrpSpPr/>
          <p:nvPr/>
        </p:nvGrpSpPr>
        <p:grpSpPr>
          <a:xfrm>
            <a:off x="-15840" y="0"/>
            <a:ext cx="12228480" cy="6854760"/>
            <a:chOff x="-15840" y="0"/>
            <a:chExt cx="12228480" cy="6854760"/>
          </a:xfrm>
        </p:grpSpPr>
        <p:pic>
          <p:nvPicPr>
            <p:cNvPr id="239" name="Picture 7" descr="HD-PanelContent.png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7440" cy="6854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0" name="Rectangle 8"/>
            <p:cNvSpPr/>
            <p:nvPr/>
          </p:nvSpPr>
          <p:spPr>
            <a:xfrm>
              <a:off x="608040" y="609480"/>
              <a:ext cx="10971360" cy="5637240"/>
            </a:xfrm>
            <a:prstGeom prst="rect">
              <a:avLst/>
            </a:prstGeom>
            <a:noFill/>
            <a:ln w="15875">
              <a:solidFill>
                <a:srgbClr val="83992a"/>
              </a:solidFill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41" name="Picture 9" descr="HDRibbonContent-UniformTrim.png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2" name="Picture 10" descr="HDRibbonContent-UniformTrim.png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5800" cy="60516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243" name="Straight Connector 7"/>
          <p:cNvCxnSpPr/>
          <p:nvPr/>
        </p:nvCxnSpPr>
        <p:spPr>
          <a:xfrm>
            <a:off x="1396080" y="2421360"/>
            <a:ext cx="9408600" cy="1440"/>
          </a:xfrm>
          <a:prstGeom prst="straightConnector1">
            <a:avLst/>
          </a:prstGeom>
          <a:ln w="0">
            <a:solidFill>
              <a:srgbClr val="83992a"/>
            </a:solidFill>
          </a:ln>
        </p:spPr>
      </p:cxnSp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ftr" idx="16"/>
          </p:nvPr>
        </p:nvSpPr>
        <p:spPr>
          <a:xfrm>
            <a:off x="1295280" y="5969160"/>
            <a:ext cx="730440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sldNum" idx="17"/>
          </p:nvPr>
        </p:nvSpPr>
        <p:spPr>
          <a:xfrm>
            <a:off x="10353960" y="5969160"/>
            <a:ext cx="54108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00000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CF5EE45-2642-41A2-BA8C-54AEBF9D4F19}" type="slidenum">
              <a:rPr b="0" lang="en-US" sz="1000" spc="-1" strike="noStrike">
                <a:solidFill>
                  <a:srgbClr val="000000"/>
                </a:solidFill>
                <a:latin typeface="Garamond"/>
              </a:rPr>
              <a:t>&lt;numer&gt;</a:t>
            </a:fld>
            <a:endParaRPr b="0" lang="pl-PL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 type="dt" idx="18"/>
          </p:nvPr>
        </p:nvSpPr>
        <p:spPr>
          <a:xfrm>
            <a:off x="8677440" y="5969160"/>
            <a:ext cx="1598760" cy="27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9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9DCDF3-B819-4F2F-9EC3-3E09C149B2CA}" type="slidenum">
              <a:rPr b="0" lang="en-US" sz="9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4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6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6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6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6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7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2692440" y="1871280"/>
            <a:ext cx="6814080" cy="151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r>
              <a:rPr b="1" lang="pl-PL" sz="3200" spc="-1" strike="noStrike">
                <a:solidFill>
                  <a:srgbClr val="262626"/>
                </a:solidFill>
                <a:latin typeface="Garamond"/>
              </a:rPr>
              <a:t>Badanie</a:t>
            </a:r>
            <a:br>
              <a:rPr sz="3200"/>
            </a:br>
            <a:r>
              <a:rPr b="1" lang="pl-PL" sz="3200" spc="-1" strike="noStrike">
                <a:solidFill>
                  <a:srgbClr val="262626"/>
                </a:solidFill>
                <a:latin typeface="Garamond"/>
              </a:rPr>
              <a:t>nad </a:t>
            </a:r>
            <a:br>
              <a:rPr sz="3200"/>
            </a:br>
            <a:r>
              <a:rPr b="1" lang="pl-PL" sz="3200" spc="-1" strike="noStrike">
                <a:solidFill>
                  <a:srgbClr val="262626"/>
                </a:solidFill>
                <a:latin typeface="Garamond"/>
              </a:rPr>
              <a:t>Cudem Eucharystycznym w Legnicy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subTitle"/>
          </p:nvPr>
        </p:nvSpPr>
        <p:spPr>
          <a:xfrm>
            <a:off x="2692440" y="3657600"/>
            <a:ext cx="6814080" cy="131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2800" spc="-1" strike="noStrike">
                <a:solidFill>
                  <a:srgbClr val="000000"/>
                </a:solidFill>
                <a:latin typeface="Garamond"/>
              </a:rPr>
              <a:t>Barbara Engel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Picture 2" descr=""/>
          <p:cNvPicPr/>
          <p:nvPr/>
        </p:nvPicPr>
        <p:blipFill>
          <a:blip r:embed="rId1"/>
          <a:stretch/>
        </p:blipFill>
        <p:spPr>
          <a:xfrm>
            <a:off x="3875040" y="2557440"/>
            <a:ext cx="444060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7" name="Picture 2" descr=""/>
          <p:cNvPicPr/>
          <p:nvPr/>
        </p:nvPicPr>
        <p:blipFill>
          <a:blip r:embed="rId1"/>
          <a:stretch/>
        </p:blipFill>
        <p:spPr>
          <a:xfrm>
            <a:off x="3576240" y="2493000"/>
            <a:ext cx="5038200" cy="362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295280" y="1883880"/>
            <a:ext cx="624024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2800" spc="-1" strike="noStrike">
                <a:solidFill>
                  <a:srgbClr val="262626"/>
                </a:solidFill>
                <a:latin typeface="Garamond"/>
              </a:rPr>
              <a:t>26 stycznia 2014 r. 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9" name="Picture 2" descr=""/>
          <p:cNvPicPr/>
          <p:nvPr/>
        </p:nvPicPr>
        <p:blipFill>
          <a:blip r:embed="rId1"/>
          <a:srcRect l="7032" t="0" r="7032" b="0"/>
          <a:stretch/>
        </p:blipFill>
        <p:spPr>
          <a:xfrm>
            <a:off x="7858800" y="923040"/>
            <a:ext cx="3349800" cy="4969800"/>
          </a:xfrm>
          <a:prstGeom prst="rect">
            <a:avLst/>
          </a:prstGeom>
          <a:ln w="57150">
            <a:noFill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1"/>
          <a:stretch/>
        </p:blipFill>
        <p:spPr>
          <a:xfrm>
            <a:off x="3875040" y="2557440"/>
            <a:ext cx="444060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Picture 2" descr=""/>
          <p:cNvPicPr/>
          <p:nvPr/>
        </p:nvPicPr>
        <p:blipFill>
          <a:blip r:embed="rId1"/>
          <a:stretch/>
        </p:blipFill>
        <p:spPr>
          <a:xfrm>
            <a:off x="3875040" y="2557440"/>
            <a:ext cx="444060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5" name="Picture 2" descr=""/>
          <p:cNvPicPr/>
          <p:nvPr/>
        </p:nvPicPr>
        <p:blipFill>
          <a:blip r:embed="rId1"/>
          <a:stretch/>
        </p:blipFill>
        <p:spPr>
          <a:xfrm>
            <a:off x="3875040" y="2557440"/>
            <a:ext cx="444060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Picture 2" descr=""/>
          <p:cNvPicPr/>
          <p:nvPr/>
        </p:nvPicPr>
        <p:blipFill>
          <a:blip r:embed="rId1"/>
          <a:stretch/>
        </p:blipFill>
        <p:spPr>
          <a:xfrm>
            <a:off x="3875040" y="2557440"/>
            <a:ext cx="444060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9" name="Picture 2" descr=""/>
          <p:cNvPicPr/>
          <p:nvPr/>
        </p:nvPicPr>
        <p:blipFill>
          <a:blip r:embed="rId1"/>
          <a:stretch/>
        </p:blipFill>
        <p:spPr>
          <a:xfrm>
            <a:off x="4437000" y="2557440"/>
            <a:ext cx="331632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1" name="Picture 2" descr=""/>
          <p:cNvPicPr/>
          <p:nvPr/>
        </p:nvPicPr>
        <p:blipFill>
          <a:blip r:embed="rId1"/>
          <a:stretch/>
        </p:blipFill>
        <p:spPr>
          <a:xfrm>
            <a:off x="2002680" y="2560680"/>
            <a:ext cx="3308400" cy="330840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3" descr=""/>
          <p:cNvPicPr/>
          <p:nvPr/>
        </p:nvPicPr>
        <p:blipFill>
          <a:blip r:embed="rId2"/>
          <a:stretch/>
        </p:blipFill>
        <p:spPr>
          <a:xfrm>
            <a:off x="6885720" y="2560680"/>
            <a:ext cx="3308400" cy="330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Marzec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4" name="Picture 2" descr=""/>
          <p:cNvPicPr/>
          <p:nvPr/>
        </p:nvPicPr>
        <p:blipFill>
          <a:blip r:embed="rId1"/>
          <a:stretch/>
        </p:blipFill>
        <p:spPr>
          <a:xfrm>
            <a:off x="3877920" y="2557440"/>
            <a:ext cx="443448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ymbol zastępczy zawartości 3" descr=""/>
          <p:cNvPicPr/>
          <p:nvPr/>
        </p:nvPicPr>
        <p:blipFill>
          <a:blip r:embed="rId1"/>
          <a:stretch/>
        </p:blipFill>
        <p:spPr>
          <a:xfrm>
            <a:off x="2622600" y="551880"/>
            <a:ext cx="5708880" cy="570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Marzec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6" name="Picture 4" descr=""/>
          <p:cNvPicPr/>
          <p:nvPr/>
        </p:nvPicPr>
        <p:blipFill>
          <a:blip r:embed="rId1"/>
          <a:stretch/>
        </p:blipFill>
        <p:spPr>
          <a:xfrm>
            <a:off x="1637640" y="2704680"/>
            <a:ext cx="4038480" cy="302040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3" descr=""/>
          <p:cNvPicPr/>
          <p:nvPr/>
        </p:nvPicPr>
        <p:blipFill>
          <a:blip r:embed="rId2"/>
          <a:stretch/>
        </p:blipFill>
        <p:spPr>
          <a:xfrm>
            <a:off x="6520680" y="2704680"/>
            <a:ext cx="4038480" cy="302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Marzec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9" name="Picture 2" descr=""/>
          <p:cNvPicPr/>
          <p:nvPr/>
        </p:nvPicPr>
        <p:blipFill>
          <a:blip r:embed="rId1"/>
          <a:stretch/>
        </p:blipFill>
        <p:spPr>
          <a:xfrm>
            <a:off x="1637640" y="2700720"/>
            <a:ext cx="4038480" cy="302868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3" descr=""/>
          <p:cNvPicPr/>
          <p:nvPr/>
        </p:nvPicPr>
        <p:blipFill>
          <a:blip r:embed="rId2"/>
          <a:stretch/>
        </p:blipFill>
        <p:spPr>
          <a:xfrm>
            <a:off x="6520680" y="2700720"/>
            <a:ext cx="4038480" cy="302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1295280" y="91296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Marzec 2014 r.  – listopad 2015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2400" spc="-1" strike="noStrike">
                <a:solidFill>
                  <a:srgbClr val="000000"/>
                </a:solidFill>
                <a:latin typeface="Garamond"/>
              </a:rPr>
              <a:t>Trwają konsultacje z różnymi naukowcami na temat wyników badań przeprowadzonych we Wrocławiu.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pl-PL" sz="2400" spc="-1" strike="noStrike">
                <a:solidFill>
                  <a:srgbClr val="000000"/>
                </a:solidFill>
                <a:latin typeface="Garamond"/>
              </a:rPr>
              <a:t>Wypowiedzi naukowców, na ich prośbę, nie są dokumentowane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marL="720" indent="0"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25 czerwca 2015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Garamond"/>
              </a:rPr>
              <a:t>Diecezja Legnicka zleca przeprowadzenie kolejnych badań ZMS Pomorskiego Uniwersytetu Medycznego w Szczecinie. 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Garamond"/>
              </a:rPr>
              <a:t>Badania przeprowadzone są na materiale pobranym przez naukowców z Wrocławia</a:t>
            </a:r>
            <a:r>
              <a:rPr b="0" lang="pl-PL" sz="24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Obraz 9" descr=""/>
          <p:cNvPicPr/>
          <p:nvPr/>
        </p:nvPicPr>
        <p:blipFill>
          <a:blip r:embed="rId1"/>
          <a:stretch/>
        </p:blipFill>
        <p:spPr>
          <a:xfrm>
            <a:off x="4311000" y="4350240"/>
            <a:ext cx="3332160" cy="137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Bp Zbigniew Kiernikowski ustala spotkanie</a:t>
            </a:r>
            <a:br>
              <a:rPr sz="3600"/>
            </a:b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przedstawicieli Komisji z kustoszem włoskiego</a:t>
            </a:r>
            <a:br>
              <a:rPr sz="3600"/>
            </a:b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Sanktuarium Cudu Eucharystycznego w Lanciano.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Cud Eucharystyczny w Lanciano - ok. 700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9" name="Picture 4" descr="Lanciano. Historia Cudu Eucharystycznego. - Pielgrzymki ze Szczecina"/>
          <p:cNvPicPr/>
          <p:nvPr/>
        </p:nvPicPr>
        <p:blipFill>
          <a:blip r:embed="rId1"/>
          <a:stretch/>
        </p:blipFill>
        <p:spPr>
          <a:xfrm>
            <a:off x="8100000" y="2560680"/>
            <a:ext cx="1779840" cy="330840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380" name="Symbol zastępczy zawartości 7" descr=""/>
          <p:cNvPicPr/>
          <p:nvPr/>
        </p:nvPicPr>
        <p:blipFill>
          <a:blip r:embed="rId2"/>
          <a:stretch/>
        </p:blipFill>
        <p:spPr>
          <a:xfrm>
            <a:off x="1620000" y="2880000"/>
            <a:ext cx="5967720" cy="251892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algn="ctr">
              <a:lnSpc>
                <a:spcPct val="100000"/>
              </a:lnSpc>
              <a:spcBef>
                <a:spcPts val="144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7200" spc="-1" strike="noStrike">
                <a:solidFill>
                  <a:srgbClr val="262626"/>
                </a:solidFill>
                <a:latin typeface="Garamond"/>
              </a:rPr>
              <a:t>KIM TY JESTEŚ ?</a:t>
            </a:r>
            <a:endParaRPr b="0" lang="pl-PL" sz="7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9 grudnia 2015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Diecezja Legnicka otrzymuje udokumentowane wyniki badań z ZMS w Szczecinie. W badanym materiale stwierdza się </a:t>
            </a:r>
            <a:r>
              <a:rPr b="1" lang="pl-PL" sz="3600" spc="-1" strike="noStrike" u="sng">
                <a:solidFill>
                  <a:srgbClr val="c00000"/>
                </a:solidFill>
                <a:uFillTx/>
                <a:latin typeface="Garamond"/>
              </a:rPr>
              <a:t>biologiczną strukturę tkankową pochodzenia ludzkiego.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8 stycznia 2016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algn="ctr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Biskup Legnicki Zbigniew Kiernikowski</a:t>
            </a:r>
            <a:br>
              <a:rPr sz="3600"/>
            </a:b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przedstawia zgromadzoną dokumentację do oceny</a:t>
            </a:r>
            <a:br>
              <a:rPr sz="3600"/>
            </a:br>
            <a:r>
              <a:rPr b="0" lang="pl-PL" sz="3600" spc="-1" strike="noStrike">
                <a:solidFill>
                  <a:srgbClr val="000000"/>
                </a:solidFill>
                <a:latin typeface="Garamond"/>
              </a:rPr>
              <a:t>Kongregacji Nauki Wiary.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10 marca 2016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pl-PL" sz="3200" spc="-1" strike="noStrike">
                <a:solidFill>
                  <a:srgbClr val="000000"/>
                </a:solidFill>
                <a:latin typeface="Garamond"/>
              </a:rPr>
              <a:t>Kongregacja Nauki Wiary </a:t>
            </a:r>
            <a:r>
              <a:rPr b="0" lang="pl-PL" sz="3200" spc="-1" strike="noStrike">
                <a:solidFill>
                  <a:srgbClr val="000000"/>
                </a:solidFill>
                <a:latin typeface="Garamond"/>
              </a:rPr>
              <a:t>wydaje dokument zezwalający na poinformowanie wiernych o zaistniałym wydarzeniu mającym znamiona </a:t>
            </a:r>
            <a:r>
              <a:rPr b="1" lang="pl-PL" sz="3200" spc="-1" strike="noStrike">
                <a:solidFill>
                  <a:srgbClr val="000000"/>
                </a:solidFill>
                <a:latin typeface="Garamond"/>
              </a:rPr>
              <a:t>Cudu Eucharystycznego</a:t>
            </a:r>
            <a:r>
              <a:rPr b="0" lang="pl-PL" sz="3200" spc="-1" strike="noStrike">
                <a:solidFill>
                  <a:srgbClr val="000000"/>
                </a:solidFill>
                <a:latin typeface="Garamond"/>
              </a:rPr>
              <a:t> i na wprowadzenie stosownych form kultu.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Sanktuarium Świętego Jacka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Symbol zastępczy zawartości 3" descr=""/>
          <p:cNvPicPr/>
          <p:nvPr/>
        </p:nvPicPr>
        <p:blipFill>
          <a:blip r:embed="rId1"/>
          <a:stretch/>
        </p:blipFill>
        <p:spPr>
          <a:xfrm>
            <a:off x="4045680" y="2557440"/>
            <a:ext cx="409932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2 lipca 2016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1295280" y="2557080"/>
            <a:ext cx="9599760" cy="331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pl-PL" sz="2800" spc="-1" strike="noStrike">
                <a:solidFill>
                  <a:srgbClr val="000000"/>
                </a:solidFill>
                <a:latin typeface="Garamond"/>
              </a:rPr>
              <a:t>Biskup Legnicki Ks. Zbigniew Kiernikowski przewodniczy nabożeństwu ekspiacyjnemu w Katedrze Legnickiej, </a:t>
            </a: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Garamond"/>
              </a:rPr>
              <a:t>następnie wraz z wiernymi udaje się w procesji</a:t>
            </a: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Garamond"/>
              </a:rPr>
              <a:t>do </a:t>
            </a:r>
            <a:r>
              <a:rPr b="1" lang="pl-PL" sz="2800" spc="-1" strike="noStrike">
                <a:solidFill>
                  <a:srgbClr val="000000"/>
                </a:solidFill>
                <a:latin typeface="Garamond"/>
              </a:rPr>
              <a:t>Sanktuarium Św. Jacka, gdzie przewodniczy Mszy Św. </a:t>
            </a:r>
            <a:br>
              <a:rPr sz="2800"/>
            </a:br>
            <a:r>
              <a:rPr b="1" lang="pl-PL" sz="2800" spc="-1" strike="noStrike">
                <a:solidFill>
                  <a:srgbClr val="000000"/>
                </a:solidFill>
                <a:latin typeface="Garamond"/>
              </a:rPr>
              <a:t>Przed jej zakończeniem dokonuje ukazania Relikwii</a:t>
            </a:r>
            <a:r>
              <a:rPr b="0" lang="pl-PL" sz="2800" spc="-1" strike="noStrike">
                <a:solidFill>
                  <a:srgbClr val="000000"/>
                </a:solidFill>
                <a:latin typeface="Garamond"/>
              </a:rPr>
              <a:t>,</a:t>
            </a: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Garamond"/>
              </a:rPr>
              <a:t>którą potem instaluje w miejscu sprzyjającym jej nawiedzaniu.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Obraz 3" descr=""/>
          <p:cNvPicPr/>
          <p:nvPr/>
        </p:nvPicPr>
        <p:blipFill>
          <a:blip r:embed="rId1"/>
          <a:stretch/>
        </p:blipFill>
        <p:spPr>
          <a:xfrm>
            <a:off x="2392200" y="1079640"/>
            <a:ext cx="7968240" cy="448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Obraz 1" descr=""/>
          <p:cNvPicPr/>
          <p:nvPr/>
        </p:nvPicPr>
        <p:blipFill>
          <a:blip r:embed="rId1"/>
          <a:stretch/>
        </p:blipFill>
        <p:spPr>
          <a:xfrm>
            <a:off x="1432080" y="1019880"/>
            <a:ext cx="3311280" cy="49575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8" descr="Legnica. Tam ciągle jest serce człowieka w agonii - info.wiara.pl"/>
          <p:cNvPicPr/>
          <p:nvPr/>
        </p:nvPicPr>
        <p:blipFill>
          <a:blip r:embed="rId2"/>
          <a:stretch/>
        </p:blipFill>
        <p:spPr>
          <a:xfrm>
            <a:off x="6236280" y="1992600"/>
            <a:ext cx="4447440" cy="322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Obraz 1" descr=""/>
          <p:cNvPicPr/>
          <p:nvPr/>
        </p:nvPicPr>
        <p:blipFill>
          <a:blip r:embed="rId1"/>
          <a:stretch/>
        </p:blipFill>
        <p:spPr>
          <a:xfrm>
            <a:off x="3809520" y="1714320"/>
            <a:ext cx="4571280" cy="342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Obraz 175" descr=""/>
          <p:cNvPicPr/>
          <p:nvPr/>
        </p:nvPicPr>
        <p:blipFill>
          <a:blip r:embed="rId1"/>
          <a:stretch/>
        </p:blipFill>
        <p:spPr>
          <a:xfrm>
            <a:off x="2070000" y="422280"/>
            <a:ext cx="8126280" cy="6062760"/>
          </a:xfrm>
          <a:prstGeom prst="rect">
            <a:avLst/>
          </a:prstGeom>
          <a:ln w="0">
            <a:noFill/>
          </a:ln>
        </p:spPr>
      </p:pic>
    </p:spTree>
  </p:cSld>
  <p:transition spd="med">
    <p:pull dir="l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4 stycznia 2014 r. 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Picture 2" descr=""/>
          <p:cNvPicPr/>
          <p:nvPr/>
        </p:nvPicPr>
        <p:blipFill>
          <a:blip r:embed="rId1"/>
          <a:stretch/>
        </p:blipFill>
        <p:spPr>
          <a:xfrm>
            <a:off x="3237480" y="2496960"/>
            <a:ext cx="497376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5" name="Picture 2" descr=""/>
          <p:cNvPicPr/>
          <p:nvPr/>
        </p:nvPicPr>
        <p:blipFill>
          <a:blip r:embed="rId1"/>
          <a:stretch/>
        </p:blipFill>
        <p:spPr>
          <a:xfrm>
            <a:off x="3608280" y="2557440"/>
            <a:ext cx="497376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" name="Picture 2" descr=""/>
          <p:cNvPicPr/>
          <p:nvPr/>
        </p:nvPicPr>
        <p:blipFill>
          <a:blip r:embed="rId1"/>
          <a:stretch/>
        </p:blipFill>
        <p:spPr>
          <a:xfrm>
            <a:off x="3608280" y="2557440"/>
            <a:ext cx="497376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6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9" name="Picture 2" descr=""/>
          <p:cNvPicPr/>
          <p:nvPr/>
        </p:nvPicPr>
        <p:blipFill>
          <a:blip r:embed="rId1"/>
          <a:stretch/>
        </p:blipFill>
        <p:spPr>
          <a:xfrm>
            <a:off x="3608280" y="2557440"/>
            <a:ext cx="497376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17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Picture 2" descr=""/>
          <p:cNvPicPr/>
          <p:nvPr/>
        </p:nvPicPr>
        <p:blipFill>
          <a:blip r:embed="rId1"/>
          <a:stretch/>
        </p:blipFill>
        <p:spPr>
          <a:xfrm>
            <a:off x="3608280" y="2557440"/>
            <a:ext cx="497376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599760" cy="1302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4400" spc="-1" strike="noStrike">
                <a:solidFill>
                  <a:srgbClr val="262626"/>
                </a:solidFill>
                <a:latin typeface="Garamond"/>
              </a:rPr>
              <a:t>17 stycznia 2014 r.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Picture 2" descr=""/>
          <p:cNvPicPr/>
          <p:nvPr/>
        </p:nvPicPr>
        <p:blipFill>
          <a:blip r:embed="rId1"/>
          <a:stretch/>
        </p:blipFill>
        <p:spPr>
          <a:xfrm>
            <a:off x="3608280" y="2557440"/>
            <a:ext cx="4973760" cy="331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rganiczny">
  <a:themeElements>
    <a:clrScheme name="Organiczny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278</TotalTime>
  <Application>LibreOffice/7.5.2.2$Windows_X86_64 LibreOffice_project/53bb9681a964705cf672590721dbc85eb4d0c3a2</Application>
  <AppVersion>15.0000</AppVersion>
  <Words>300</Words>
  <Paragraphs>39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2023-03-20T19:58:43Z</dcterms:created>
  <dc:creator>Dyrekcja</dc:creator>
  <dc:description/>
  <dc:language>pl-PL</dc:language>
  <cp:lastModifiedBy/>
  <dcterms:modified xsi:type="dcterms:W3CDTF">2024-10-20T10:08:11Z</dcterms:modified>
  <cp:revision>27</cp:revision>
  <dc:subject/>
  <dc:title>Badanie nad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Panoramiczny</vt:lpwstr>
  </property>
  <property fmtid="{D5CDD505-2E9C-101B-9397-08002B2CF9AE}" pid="3" name="Slides">
    <vt:i4>34</vt:i4>
  </property>
</Properties>
</file>